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06269-A276-4209-9E21-D25A2C02D8AC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E1902-B417-4E2A-A75E-E06B01933D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634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A181-D98B-4AF4-BE69-CF8202E63C4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58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E4F439-E2A0-478E-A5D5-1AACE40F7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C5892D2-8929-4818-B244-09712CC1A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E8E45F-17C4-42C3-9512-EF42FB2C9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B4529-8C08-4042-8C32-7394B5BEB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070ACD-7B5F-46AD-A955-062BBB815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41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D7027C-5CBD-4FAD-8421-FBD2B7B5A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8DEE825-3EC3-405E-88F8-F122F9546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58E652-6057-486C-9509-62FD396A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DD345F-75DF-4C9A-B12A-DE7B4CF9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E01520-92AE-422C-BA15-7C0D9A284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58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D8B3716-3F2F-4B39-8F2A-08EB515FA9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7C4EDC-7366-4F59-ACCE-7AD814874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12D931-AAB7-4320-BBAF-703E93154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331F9B-F237-4FEF-B63E-A488B907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5B2026-493B-40FE-8513-78EEA4E68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07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A2AD26-A57F-4DBF-B66F-D0B926EEF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55F416-9CA3-4B3C-8C3A-C7AF44C16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EDC078-2403-42E1-AEB3-96079C0C0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EE59D7-679C-4888-BF94-87757DF04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C0BC71-64B3-4764-AC21-1E1589FF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59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39E714-5878-4AEE-936F-E42C91F4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65F249-E2AC-4E89-B5C0-B09976466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1B20E4-D2EE-43D2-A122-52B00BF7E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5F4FC9-2D27-4C93-8703-1A47ADF15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E4C2B2-DBCA-44AC-AB39-6D9EE08C2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281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16AB5E-E0C6-4F08-A337-742FD3A91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1BD3F9-4707-4B98-A9C0-44F0D5ECB1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562B8D-8D02-41EE-A3F9-7B2306C070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C814CC-5098-4662-8D9E-72C3026C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3FFDB0-7DE4-40AD-A25F-06549B721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912A57-BE4A-4197-9D5B-6DE2B21B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0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CD7170-2BFA-4F79-A105-23F2DB05D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62B3EF-DE08-4F44-8F86-2E925D0D6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50B696-1CC7-4605-AB0A-05C8313DB5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E42AF6C-CEAB-405C-9DE9-A79433C852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3ED9EC9-6A40-44D7-87E8-76E7C4641E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67BBF8E-7EEC-47D2-B95E-A08ED4847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3BC47AB-F806-4C46-BFC2-060450E7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B9171E2-035A-4A79-B22F-468797164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803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7D5C00-147D-40E6-B72B-5840DEE19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BBB723F-B89A-492F-9105-B3CE17EA3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BC3F2E-621C-40AD-8CEC-0836B165E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D7F7D8-6C64-4DEC-9E83-6DF5A7F7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73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3089911-7A89-4D66-8E00-6BD8285B8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308C684-A496-4008-A446-EC7732595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AFCF623-83FD-43A4-BF3B-5A193B9A7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48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F2A616-CDB4-4227-AA31-FD01CCAF7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10F370-2219-4704-BF14-51DD6272D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120CFE-8740-439A-A269-66732112A2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03DA6D-FC70-4336-80C9-C67863F52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A47D1B5-D09B-4255-826D-70AFA2B9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B49B58C-A378-4FC0-A224-AD8044B85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28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63D192-1727-4075-8D01-1206CE230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02872D-2F88-40A1-8295-6CA30B96E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962DE1-863C-499A-8E34-272AA3995E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F641907-541A-47E1-A96E-1C5EAA072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05CEE6-9C61-4EE4-8739-F91FA1C97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EB4EE4F-B097-4E77-B7F8-7C00F0D81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66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DCD667D-2114-4DAC-AD4C-7FB18B13C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448BFF-C8EA-4ED0-92DE-7A1C731E4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8ECD0B-031A-4B99-98FA-5AA169382C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2A6DB-25A5-47FB-A523-08D8953B003D}" type="datetimeFigureOut">
              <a:rPr lang="fr-FR" smtClean="0"/>
              <a:t>12/12/2025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32A4DC-FC1C-43EC-AA2D-48FE688F66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B5DA66-351B-44C3-836C-11FBC13D8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E462A-BA9D-4942-8674-110D0BA48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082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8.sv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raphique 281" descr="Toilettes">
            <a:extLst>
              <a:ext uri="{FF2B5EF4-FFF2-40B4-BE49-F238E27FC236}">
                <a16:creationId xmlns:a16="http://schemas.microsoft.com/office/drawing/2014/main" id="{1C9CE4DF-BFD7-4AEF-B815-E48373EE58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1476" y="3052595"/>
            <a:ext cx="433256" cy="477426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1B252C5-837C-406A-BC7E-1B4BA4993D08}"/>
              </a:ext>
            </a:extLst>
          </p:cNvPr>
          <p:cNvCxnSpPr>
            <a:cxnSpLocks/>
          </p:cNvCxnSpPr>
          <p:nvPr/>
        </p:nvCxnSpPr>
        <p:spPr>
          <a:xfrm flipH="1">
            <a:off x="2600006" y="2223496"/>
            <a:ext cx="1156955" cy="43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661A63A-B8EE-434D-B8FF-F34522BACBC3}"/>
              </a:ext>
            </a:extLst>
          </p:cNvPr>
          <p:cNvCxnSpPr>
            <a:cxnSpLocks/>
          </p:cNvCxnSpPr>
          <p:nvPr/>
        </p:nvCxnSpPr>
        <p:spPr>
          <a:xfrm flipH="1">
            <a:off x="4409076" y="2223496"/>
            <a:ext cx="4942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14EE565-0789-48C3-B4AB-C32716B9E488}"/>
              </a:ext>
            </a:extLst>
          </p:cNvPr>
          <p:cNvCxnSpPr>
            <a:cxnSpLocks/>
          </p:cNvCxnSpPr>
          <p:nvPr/>
        </p:nvCxnSpPr>
        <p:spPr>
          <a:xfrm flipH="1">
            <a:off x="5183894" y="2223497"/>
            <a:ext cx="173764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2B8EE812-8822-428C-8998-65E0FC4CB7C5}"/>
              </a:ext>
            </a:extLst>
          </p:cNvPr>
          <p:cNvCxnSpPr>
            <a:cxnSpLocks/>
          </p:cNvCxnSpPr>
          <p:nvPr/>
        </p:nvCxnSpPr>
        <p:spPr>
          <a:xfrm flipH="1">
            <a:off x="7202127" y="2210204"/>
            <a:ext cx="766452" cy="47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17C7C57-EFF0-4C89-B3B9-C9B5149692C8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8672003" y="2211183"/>
            <a:ext cx="583580" cy="63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26F0E55-1786-4561-9FAE-06E5CA002998}"/>
              </a:ext>
            </a:extLst>
          </p:cNvPr>
          <p:cNvCxnSpPr>
            <a:cxnSpLocks/>
          </p:cNvCxnSpPr>
          <p:nvPr/>
        </p:nvCxnSpPr>
        <p:spPr>
          <a:xfrm flipH="1">
            <a:off x="9396971" y="2223497"/>
            <a:ext cx="8232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7DE6E99-147F-4030-9667-5E0D49634AD5}"/>
              </a:ext>
            </a:extLst>
          </p:cNvPr>
          <p:cNvCxnSpPr>
            <a:cxnSpLocks/>
          </p:cNvCxnSpPr>
          <p:nvPr/>
        </p:nvCxnSpPr>
        <p:spPr>
          <a:xfrm flipH="1">
            <a:off x="10220215" y="2214950"/>
            <a:ext cx="418092" cy="2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15DFA64-007F-4D87-93BB-160C3395F8AD}"/>
              </a:ext>
            </a:extLst>
          </p:cNvPr>
          <p:cNvSpPr/>
          <p:nvPr/>
        </p:nvSpPr>
        <p:spPr>
          <a:xfrm>
            <a:off x="3066317" y="2121657"/>
            <a:ext cx="246384" cy="1770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68C116-E9DC-41D6-9463-5C51BC34988A}"/>
              </a:ext>
            </a:extLst>
          </p:cNvPr>
          <p:cNvSpPr/>
          <p:nvPr/>
        </p:nvSpPr>
        <p:spPr>
          <a:xfrm>
            <a:off x="4908275" y="2112524"/>
            <a:ext cx="282759" cy="1747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C8EBDB-9554-4BBE-B09B-D3EDEE250752}"/>
              </a:ext>
            </a:extLst>
          </p:cNvPr>
          <p:cNvSpPr/>
          <p:nvPr/>
        </p:nvSpPr>
        <p:spPr>
          <a:xfrm>
            <a:off x="6934946" y="2124007"/>
            <a:ext cx="265620" cy="1747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92107E9-D5DC-4614-B32A-8816AD7D81B0}"/>
              </a:ext>
            </a:extLst>
          </p:cNvPr>
          <p:cNvSpPr/>
          <p:nvPr/>
        </p:nvSpPr>
        <p:spPr>
          <a:xfrm>
            <a:off x="9255583" y="2121657"/>
            <a:ext cx="280586" cy="1790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3339DB7-7878-486A-974C-9941EF653002}"/>
              </a:ext>
            </a:extLst>
          </p:cNvPr>
          <p:cNvSpPr/>
          <p:nvPr/>
        </p:nvSpPr>
        <p:spPr>
          <a:xfrm>
            <a:off x="9679086" y="2959503"/>
            <a:ext cx="260445" cy="18647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B5569E71-3B45-4747-A65B-F3ACD9DE5F6D}"/>
              </a:ext>
            </a:extLst>
          </p:cNvPr>
          <p:cNvCxnSpPr>
            <a:cxnSpLocks/>
          </p:cNvCxnSpPr>
          <p:nvPr/>
        </p:nvCxnSpPr>
        <p:spPr>
          <a:xfrm flipH="1">
            <a:off x="8149502" y="5429884"/>
            <a:ext cx="61875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B5462BFA-8511-4D15-A1B3-E14527A95963}"/>
              </a:ext>
            </a:extLst>
          </p:cNvPr>
          <p:cNvCxnSpPr>
            <a:cxnSpLocks/>
          </p:cNvCxnSpPr>
          <p:nvPr/>
        </p:nvCxnSpPr>
        <p:spPr>
          <a:xfrm flipH="1">
            <a:off x="9587413" y="5437118"/>
            <a:ext cx="70505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00E8E783-04EB-4B33-981F-7BEE273B6025}"/>
              </a:ext>
            </a:extLst>
          </p:cNvPr>
          <p:cNvCxnSpPr>
            <a:cxnSpLocks/>
          </p:cNvCxnSpPr>
          <p:nvPr/>
        </p:nvCxnSpPr>
        <p:spPr>
          <a:xfrm flipH="1">
            <a:off x="6754493" y="5434549"/>
            <a:ext cx="67169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C5EB1C57-94C2-4986-ADBC-80292E23B6E2}"/>
              </a:ext>
            </a:extLst>
          </p:cNvPr>
          <p:cNvCxnSpPr>
            <a:cxnSpLocks/>
          </p:cNvCxnSpPr>
          <p:nvPr/>
        </p:nvCxnSpPr>
        <p:spPr>
          <a:xfrm flipH="1">
            <a:off x="7419281" y="5451159"/>
            <a:ext cx="735763" cy="68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B00E35BB-5F11-4593-A9EC-D32C08DB5910}"/>
              </a:ext>
            </a:extLst>
          </p:cNvPr>
          <p:cNvCxnSpPr>
            <a:cxnSpLocks/>
          </p:cNvCxnSpPr>
          <p:nvPr/>
        </p:nvCxnSpPr>
        <p:spPr>
          <a:xfrm flipH="1">
            <a:off x="8758057" y="5122202"/>
            <a:ext cx="84056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EF104A77-1C2E-4756-B38C-AA8846A4CE06}"/>
              </a:ext>
            </a:extLst>
          </p:cNvPr>
          <p:cNvCxnSpPr>
            <a:cxnSpLocks/>
          </p:cNvCxnSpPr>
          <p:nvPr/>
        </p:nvCxnSpPr>
        <p:spPr>
          <a:xfrm flipH="1">
            <a:off x="4610015" y="5439553"/>
            <a:ext cx="99000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A767317C-F197-441C-9E1F-C3D70AC2E0F6}"/>
              </a:ext>
            </a:extLst>
          </p:cNvPr>
          <p:cNvCxnSpPr>
            <a:cxnSpLocks/>
          </p:cNvCxnSpPr>
          <p:nvPr/>
        </p:nvCxnSpPr>
        <p:spPr>
          <a:xfrm flipH="1">
            <a:off x="3764783" y="5123085"/>
            <a:ext cx="89140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50A91C18-1C2D-4486-BB82-3C1DFA93A597}"/>
              </a:ext>
            </a:extLst>
          </p:cNvPr>
          <p:cNvCxnSpPr>
            <a:cxnSpLocks/>
          </p:cNvCxnSpPr>
          <p:nvPr/>
        </p:nvCxnSpPr>
        <p:spPr>
          <a:xfrm flipH="1">
            <a:off x="2852916" y="5429935"/>
            <a:ext cx="911866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02E8D9A-98E7-4493-89B5-F9E0DEE01CFE}"/>
              </a:ext>
            </a:extLst>
          </p:cNvPr>
          <p:cNvCxnSpPr>
            <a:cxnSpLocks/>
          </p:cNvCxnSpPr>
          <p:nvPr/>
        </p:nvCxnSpPr>
        <p:spPr>
          <a:xfrm flipV="1">
            <a:off x="10628706" y="1278241"/>
            <a:ext cx="13946" cy="418405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D1A9DEEE-2F32-4EF3-BF43-B86E7A53E137}"/>
              </a:ext>
            </a:extLst>
          </p:cNvPr>
          <p:cNvCxnSpPr>
            <a:cxnSpLocks/>
          </p:cNvCxnSpPr>
          <p:nvPr/>
        </p:nvCxnSpPr>
        <p:spPr>
          <a:xfrm flipV="1">
            <a:off x="3171503" y="2545010"/>
            <a:ext cx="0" cy="1316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AE1ECCD3-764E-4170-BCF3-09A351710D56}"/>
              </a:ext>
            </a:extLst>
          </p:cNvPr>
          <p:cNvCxnSpPr>
            <a:cxnSpLocks/>
          </p:cNvCxnSpPr>
          <p:nvPr/>
        </p:nvCxnSpPr>
        <p:spPr>
          <a:xfrm flipH="1">
            <a:off x="2878533" y="3406451"/>
            <a:ext cx="2817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4D6B1CAE-EBA1-44B3-9274-B3DACDCA4A91}"/>
              </a:ext>
            </a:extLst>
          </p:cNvPr>
          <p:cNvCxnSpPr>
            <a:cxnSpLocks/>
          </p:cNvCxnSpPr>
          <p:nvPr/>
        </p:nvCxnSpPr>
        <p:spPr>
          <a:xfrm flipH="1">
            <a:off x="2881966" y="3481249"/>
            <a:ext cx="2895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7C7847B1-8038-4BE4-A106-AD2AB6B33117}"/>
              </a:ext>
            </a:extLst>
          </p:cNvPr>
          <p:cNvCxnSpPr>
            <a:cxnSpLocks/>
          </p:cNvCxnSpPr>
          <p:nvPr/>
        </p:nvCxnSpPr>
        <p:spPr>
          <a:xfrm flipH="1">
            <a:off x="2883351" y="3557527"/>
            <a:ext cx="2817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2850AEC4-64C4-4774-A54A-41B80E0478E4}"/>
              </a:ext>
            </a:extLst>
          </p:cNvPr>
          <p:cNvCxnSpPr>
            <a:cxnSpLocks/>
          </p:cNvCxnSpPr>
          <p:nvPr/>
        </p:nvCxnSpPr>
        <p:spPr>
          <a:xfrm flipH="1">
            <a:off x="2889800" y="3649678"/>
            <a:ext cx="2817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5B770EFA-2B23-4CCA-91B9-450FFD6AED16}"/>
              </a:ext>
            </a:extLst>
          </p:cNvPr>
          <p:cNvCxnSpPr>
            <a:cxnSpLocks/>
          </p:cNvCxnSpPr>
          <p:nvPr/>
        </p:nvCxnSpPr>
        <p:spPr>
          <a:xfrm flipV="1">
            <a:off x="2892271" y="2998574"/>
            <a:ext cx="10478" cy="21466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A9830475-C173-4501-B368-7D68E20D769A}"/>
              </a:ext>
            </a:extLst>
          </p:cNvPr>
          <p:cNvCxnSpPr>
            <a:cxnSpLocks/>
          </p:cNvCxnSpPr>
          <p:nvPr/>
        </p:nvCxnSpPr>
        <p:spPr>
          <a:xfrm flipH="1">
            <a:off x="2870851" y="5128979"/>
            <a:ext cx="893931" cy="57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>
            <a:extLst>
              <a:ext uri="{FF2B5EF4-FFF2-40B4-BE49-F238E27FC236}">
                <a16:creationId xmlns:a16="http://schemas.microsoft.com/office/drawing/2014/main" id="{C7FBA3C4-F7B2-4AA8-A6EB-11846687EFBD}"/>
              </a:ext>
            </a:extLst>
          </p:cNvPr>
          <p:cNvCxnSpPr>
            <a:cxnSpLocks/>
          </p:cNvCxnSpPr>
          <p:nvPr/>
        </p:nvCxnSpPr>
        <p:spPr>
          <a:xfrm flipH="1">
            <a:off x="3068430" y="4220357"/>
            <a:ext cx="9935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id="{2A8D17BD-F736-4C5B-A176-EB28CDF51FF1}"/>
              </a:ext>
            </a:extLst>
          </p:cNvPr>
          <p:cNvCxnSpPr>
            <a:cxnSpLocks/>
          </p:cNvCxnSpPr>
          <p:nvPr/>
        </p:nvCxnSpPr>
        <p:spPr>
          <a:xfrm flipH="1" flipV="1">
            <a:off x="1898380" y="3004663"/>
            <a:ext cx="1022750" cy="40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>
            <a:extLst>
              <a:ext uri="{FF2B5EF4-FFF2-40B4-BE49-F238E27FC236}">
                <a16:creationId xmlns:a16="http://schemas.microsoft.com/office/drawing/2014/main" id="{27AAFDE7-A527-49E1-9989-485179B730D4}"/>
              </a:ext>
            </a:extLst>
          </p:cNvPr>
          <p:cNvCxnSpPr>
            <a:cxnSpLocks/>
          </p:cNvCxnSpPr>
          <p:nvPr/>
        </p:nvCxnSpPr>
        <p:spPr>
          <a:xfrm flipV="1">
            <a:off x="2344610" y="2998226"/>
            <a:ext cx="2882" cy="214307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B0FB060-75CF-4621-81B7-E518EA53D2EE}"/>
              </a:ext>
            </a:extLst>
          </p:cNvPr>
          <p:cNvCxnSpPr>
            <a:cxnSpLocks/>
          </p:cNvCxnSpPr>
          <p:nvPr/>
        </p:nvCxnSpPr>
        <p:spPr>
          <a:xfrm flipV="1">
            <a:off x="2889800" y="2236644"/>
            <a:ext cx="1606" cy="990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335C86FD-8A93-4473-8ACE-B40A87226EC1}"/>
              </a:ext>
            </a:extLst>
          </p:cNvPr>
          <p:cNvCxnSpPr>
            <a:cxnSpLocks/>
          </p:cNvCxnSpPr>
          <p:nvPr/>
        </p:nvCxnSpPr>
        <p:spPr>
          <a:xfrm flipH="1">
            <a:off x="1873383" y="5129006"/>
            <a:ext cx="47122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9E9B1F08-2474-4892-ADF4-8900F0FF5FD0}"/>
              </a:ext>
            </a:extLst>
          </p:cNvPr>
          <p:cNvCxnSpPr>
            <a:cxnSpLocks/>
          </p:cNvCxnSpPr>
          <p:nvPr/>
        </p:nvCxnSpPr>
        <p:spPr>
          <a:xfrm flipV="1">
            <a:off x="1880910" y="2221792"/>
            <a:ext cx="14393" cy="29195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>
            <a:extLst>
              <a:ext uri="{FF2B5EF4-FFF2-40B4-BE49-F238E27FC236}">
                <a16:creationId xmlns:a16="http://schemas.microsoft.com/office/drawing/2014/main" id="{B167F861-A83B-487F-B754-5DEF5B82E889}"/>
              </a:ext>
            </a:extLst>
          </p:cNvPr>
          <p:cNvCxnSpPr>
            <a:cxnSpLocks/>
          </p:cNvCxnSpPr>
          <p:nvPr/>
        </p:nvCxnSpPr>
        <p:spPr>
          <a:xfrm flipH="1">
            <a:off x="1880910" y="3790312"/>
            <a:ext cx="100889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95">
            <a:extLst>
              <a:ext uri="{FF2B5EF4-FFF2-40B4-BE49-F238E27FC236}">
                <a16:creationId xmlns:a16="http://schemas.microsoft.com/office/drawing/2014/main" id="{BF00966D-F241-499F-B50A-63808715C7A7}"/>
              </a:ext>
            </a:extLst>
          </p:cNvPr>
          <p:cNvCxnSpPr>
            <a:cxnSpLocks/>
          </p:cNvCxnSpPr>
          <p:nvPr/>
        </p:nvCxnSpPr>
        <p:spPr>
          <a:xfrm flipH="1" flipV="1">
            <a:off x="3171503" y="2545009"/>
            <a:ext cx="6158205" cy="210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99">
            <a:extLst>
              <a:ext uri="{FF2B5EF4-FFF2-40B4-BE49-F238E27FC236}">
                <a16:creationId xmlns:a16="http://schemas.microsoft.com/office/drawing/2014/main" id="{E838FDCC-3726-4D2F-8306-C41978B3AF93}"/>
              </a:ext>
            </a:extLst>
          </p:cNvPr>
          <p:cNvCxnSpPr>
            <a:cxnSpLocks/>
          </p:cNvCxnSpPr>
          <p:nvPr/>
        </p:nvCxnSpPr>
        <p:spPr>
          <a:xfrm flipV="1">
            <a:off x="3602417" y="2553267"/>
            <a:ext cx="0" cy="25851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>
            <a:extLst>
              <a:ext uri="{FF2B5EF4-FFF2-40B4-BE49-F238E27FC236}">
                <a16:creationId xmlns:a16="http://schemas.microsoft.com/office/drawing/2014/main" id="{C591FB92-CD35-4E6F-AD1F-C49A7CAC5CD2}"/>
              </a:ext>
            </a:extLst>
          </p:cNvPr>
          <p:cNvCxnSpPr>
            <a:cxnSpLocks/>
          </p:cNvCxnSpPr>
          <p:nvPr/>
        </p:nvCxnSpPr>
        <p:spPr>
          <a:xfrm flipV="1">
            <a:off x="3976923" y="2544158"/>
            <a:ext cx="0" cy="25861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1776D3CB-861A-4040-A889-9ED6C4DEFEDD}"/>
              </a:ext>
            </a:extLst>
          </p:cNvPr>
          <p:cNvCxnSpPr>
            <a:cxnSpLocks/>
          </p:cNvCxnSpPr>
          <p:nvPr/>
        </p:nvCxnSpPr>
        <p:spPr>
          <a:xfrm flipV="1">
            <a:off x="4416512" y="2549299"/>
            <a:ext cx="12266" cy="25671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Image 105">
            <a:extLst>
              <a:ext uri="{FF2B5EF4-FFF2-40B4-BE49-F238E27FC236}">
                <a16:creationId xmlns:a16="http://schemas.microsoft.com/office/drawing/2014/main" id="{18B4FD72-80EE-4D48-B3D8-E4E77FE229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3265430" y="2619632"/>
            <a:ext cx="249728" cy="299572"/>
          </a:xfrm>
          <a:prstGeom prst="rect">
            <a:avLst/>
          </a:prstGeom>
        </p:spPr>
      </p:pic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FBE0A731-25ED-4FE1-A7D2-BEEA96A891B1}"/>
              </a:ext>
            </a:extLst>
          </p:cNvPr>
          <p:cNvCxnSpPr>
            <a:cxnSpLocks/>
          </p:cNvCxnSpPr>
          <p:nvPr/>
        </p:nvCxnSpPr>
        <p:spPr>
          <a:xfrm flipV="1">
            <a:off x="9584232" y="2209039"/>
            <a:ext cx="15516" cy="29230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id="{9C0C634D-425C-431A-9073-C112DCA11A03}"/>
              </a:ext>
            </a:extLst>
          </p:cNvPr>
          <p:cNvCxnSpPr>
            <a:cxnSpLocks/>
          </p:cNvCxnSpPr>
          <p:nvPr/>
        </p:nvCxnSpPr>
        <p:spPr>
          <a:xfrm flipH="1">
            <a:off x="9587413" y="5130351"/>
            <a:ext cx="7040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eur droit 110">
            <a:extLst>
              <a:ext uri="{FF2B5EF4-FFF2-40B4-BE49-F238E27FC236}">
                <a16:creationId xmlns:a16="http://schemas.microsoft.com/office/drawing/2014/main" id="{07EEBFB7-36B8-44B2-8175-494BFE2FA2E6}"/>
              </a:ext>
            </a:extLst>
          </p:cNvPr>
          <p:cNvCxnSpPr>
            <a:cxnSpLocks/>
          </p:cNvCxnSpPr>
          <p:nvPr/>
        </p:nvCxnSpPr>
        <p:spPr>
          <a:xfrm>
            <a:off x="8164844" y="5133439"/>
            <a:ext cx="0" cy="2798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>
            <a:extLst>
              <a:ext uri="{FF2B5EF4-FFF2-40B4-BE49-F238E27FC236}">
                <a16:creationId xmlns:a16="http://schemas.microsoft.com/office/drawing/2014/main" id="{D80EA86F-6C0C-4A04-A1E4-DD9FA102D96B}"/>
              </a:ext>
            </a:extLst>
          </p:cNvPr>
          <p:cNvCxnSpPr>
            <a:cxnSpLocks/>
          </p:cNvCxnSpPr>
          <p:nvPr/>
        </p:nvCxnSpPr>
        <p:spPr>
          <a:xfrm>
            <a:off x="7406952" y="5117268"/>
            <a:ext cx="0" cy="2960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>
            <a:extLst>
              <a:ext uri="{FF2B5EF4-FFF2-40B4-BE49-F238E27FC236}">
                <a16:creationId xmlns:a16="http://schemas.microsoft.com/office/drawing/2014/main" id="{03D36714-3B14-4F05-9B5B-50209866CC40}"/>
              </a:ext>
            </a:extLst>
          </p:cNvPr>
          <p:cNvCxnSpPr>
            <a:cxnSpLocks/>
          </p:cNvCxnSpPr>
          <p:nvPr/>
        </p:nvCxnSpPr>
        <p:spPr>
          <a:xfrm flipH="1">
            <a:off x="1649471" y="1409760"/>
            <a:ext cx="36745" cy="405170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>
            <a:extLst>
              <a:ext uri="{FF2B5EF4-FFF2-40B4-BE49-F238E27FC236}">
                <a16:creationId xmlns:a16="http://schemas.microsoft.com/office/drawing/2014/main" id="{AAD401C8-237A-4133-8C48-D7BB88D4DD77}"/>
              </a:ext>
            </a:extLst>
          </p:cNvPr>
          <p:cNvCxnSpPr>
            <a:cxnSpLocks/>
          </p:cNvCxnSpPr>
          <p:nvPr/>
        </p:nvCxnSpPr>
        <p:spPr>
          <a:xfrm>
            <a:off x="3749973" y="5121684"/>
            <a:ext cx="0" cy="3039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>
            <a:extLst>
              <a:ext uri="{FF2B5EF4-FFF2-40B4-BE49-F238E27FC236}">
                <a16:creationId xmlns:a16="http://schemas.microsoft.com/office/drawing/2014/main" id="{D31B9300-2EBB-457E-B424-2D01B0B43984}"/>
              </a:ext>
            </a:extLst>
          </p:cNvPr>
          <p:cNvCxnSpPr>
            <a:cxnSpLocks/>
          </p:cNvCxnSpPr>
          <p:nvPr/>
        </p:nvCxnSpPr>
        <p:spPr>
          <a:xfrm>
            <a:off x="4626905" y="5120262"/>
            <a:ext cx="0" cy="3039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Connecteur droit 129">
            <a:extLst>
              <a:ext uri="{FF2B5EF4-FFF2-40B4-BE49-F238E27FC236}">
                <a16:creationId xmlns:a16="http://schemas.microsoft.com/office/drawing/2014/main" id="{F1C50EEF-13A2-4729-AC59-DAD5F8756ED0}"/>
              </a:ext>
            </a:extLst>
          </p:cNvPr>
          <p:cNvCxnSpPr>
            <a:cxnSpLocks/>
          </p:cNvCxnSpPr>
          <p:nvPr/>
        </p:nvCxnSpPr>
        <p:spPr>
          <a:xfrm flipH="1">
            <a:off x="4619042" y="5123085"/>
            <a:ext cx="983578" cy="5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>
            <a:extLst>
              <a:ext uri="{FF2B5EF4-FFF2-40B4-BE49-F238E27FC236}">
                <a16:creationId xmlns:a16="http://schemas.microsoft.com/office/drawing/2014/main" id="{6C639303-A8EE-4346-A36F-FA751196F117}"/>
              </a:ext>
            </a:extLst>
          </p:cNvPr>
          <p:cNvCxnSpPr>
            <a:cxnSpLocks/>
          </p:cNvCxnSpPr>
          <p:nvPr/>
        </p:nvCxnSpPr>
        <p:spPr>
          <a:xfrm>
            <a:off x="5584757" y="5135749"/>
            <a:ext cx="0" cy="2885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72FAA06D-C578-4236-9FC0-A6BD21FB880C}"/>
              </a:ext>
            </a:extLst>
          </p:cNvPr>
          <p:cNvCxnSpPr>
            <a:cxnSpLocks/>
          </p:cNvCxnSpPr>
          <p:nvPr/>
        </p:nvCxnSpPr>
        <p:spPr>
          <a:xfrm>
            <a:off x="6766852" y="5123506"/>
            <a:ext cx="0" cy="3039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135">
            <a:extLst>
              <a:ext uri="{FF2B5EF4-FFF2-40B4-BE49-F238E27FC236}">
                <a16:creationId xmlns:a16="http://schemas.microsoft.com/office/drawing/2014/main" id="{AA453785-6BC6-4586-8A2A-F0F921CBB03D}"/>
              </a:ext>
            </a:extLst>
          </p:cNvPr>
          <p:cNvCxnSpPr>
            <a:cxnSpLocks/>
          </p:cNvCxnSpPr>
          <p:nvPr/>
        </p:nvCxnSpPr>
        <p:spPr>
          <a:xfrm flipH="1">
            <a:off x="6753219" y="5126757"/>
            <a:ext cx="665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2E6D2C19-9C2C-44D3-8D6C-42D9E4567F98}"/>
              </a:ext>
            </a:extLst>
          </p:cNvPr>
          <p:cNvCxnSpPr>
            <a:cxnSpLocks/>
          </p:cNvCxnSpPr>
          <p:nvPr/>
        </p:nvCxnSpPr>
        <p:spPr>
          <a:xfrm>
            <a:off x="8751586" y="5132941"/>
            <a:ext cx="0" cy="29335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necteur droit 137">
            <a:extLst>
              <a:ext uri="{FF2B5EF4-FFF2-40B4-BE49-F238E27FC236}">
                <a16:creationId xmlns:a16="http://schemas.microsoft.com/office/drawing/2014/main" id="{FFDCCF5E-CAE7-4BE7-B67F-20E41BC9DFFC}"/>
              </a:ext>
            </a:extLst>
          </p:cNvPr>
          <p:cNvCxnSpPr>
            <a:cxnSpLocks/>
          </p:cNvCxnSpPr>
          <p:nvPr/>
        </p:nvCxnSpPr>
        <p:spPr>
          <a:xfrm flipH="1">
            <a:off x="8148203" y="5126673"/>
            <a:ext cx="615702" cy="7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AC6245F6-4191-459B-BFD8-C4D56DD160D1}"/>
              </a:ext>
            </a:extLst>
          </p:cNvPr>
          <p:cNvCxnSpPr>
            <a:cxnSpLocks/>
          </p:cNvCxnSpPr>
          <p:nvPr/>
        </p:nvCxnSpPr>
        <p:spPr>
          <a:xfrm>
            <a:off x="9599417" y="5117672"/>
            <a:ext cx="0" cy="344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140">
            <a:extLst>
              <a:ext uri="{FF2B5EF4-FFF2-40B4-BE49-F238E27FC236}">
                <a16:creationId xmlns:a16="http://schemas.microsoft.com/office/drawing/2014/main" id="{22DBD3B6-929E-4787-8D97-9C94B3C2F5DE}"/>
              </a:ext>
            </a:extLst>
          </p:cNvPr>
          <p:cNvCxnSpPr>
            <a:cxnSpLocks/>
          </p:cNvCxnSpPr>
          <p:nvPr/>
        </p:nvCxnSpPr>
        <p:spPr>
          <a:xfrm>
            <a:off x="10278901" y="5123085"/>
            <a:ext cx="2549" cy="3392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>
            <a:extLst>
              <a:ext uri="{FF2B5EF4-FFF2-40B4-BE49-F238E27FC236}">
                <a16:creationId xmlns:a16="http://schemas.microsoft.com/office/drawing/2014/main" id="{38E45BE2-80BE-4A07-B5AF-FB345B32A9C8}"/>
              </a:ext>
            </a:extLst>
          </p:cNvPr>
          <p:cNvCxnSpPr>
            <a:cxnSpLocks/>
          </p:cNvCxnSpPr>
          <p:nvPr/>
        </p:nvCxnSpPr>
        <p:spPr>
          <a:xfrm flipV="1">
            <a:off x="4837938" y="2544158"/>
            <a:ext cx="0" cy="257892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>
            <a:extLst>
              <a:ext uri="{FF2B5EF4-FFF2-40B4-BE49-F238E27FC236}">
                <a16:creationId xmlns:a16="http://schemas.microsoft.com/office/drawing/2014/main" id="{EBCB69D7-2BA6-4250-ACA8-E53706C4CF24}"/>
              </a:ext>
            </a:extLst>
          </p:cNvPr>
          <p:cNvCxnSpPr>
            <a:cxnSpLocks/>
          </p:cNvCxnSpPr>
          <p:nvPr/>
        </p:nvCxnSpPr>
        <p:spPr>
          <a:xfrm flipV="1">
            <a:off x="5647423" y="2565355"/>
            <a:ext cx="0" cy="25250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Image 146">
            <a:extLst>
              <a:ext uri="{FF2B5EF4-FFF2-40B4-BE49-F238E27FC236}">
                <a16:creationId xmlns:a16="http://schemas.microsoft.com/office/drawing/2014/main" id="{E11AF7E4-DEF7-4405-9E1A-DE06C3939E6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3256851" y="2919204"/>
            <a:ext cx="263112" cy="283485"/>
          </a:xfrm>
          <a:prstGeom prst="rect">
            <a:avLst/>
          </a:prstGeom>
        </p:spPr>
      </p:pic>
      <p:pic>
        <p:nvPicPr>
          <p:cNvPr id="148" name="Image 147">
            <a:extLst>
              <a:ext uri="{FF2B5EF4-FFF2-40B4-BE49-F238E27FC236}">
                <a16:creationId xmlns:a16="http://schemas.microsoft.com/office/drawing/2014/main" id="{B300EDCF-183B-45F6-94EE-ED6B3FF0474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3259463" y="3200187"/>
            <a:ext cx="262850" cy="287750"/>
          </a:xfrm>
          <a:prstGeom prst="rect">
            <a:avLst/>
          </a:prstGeom>
        </p:spPr>
      </p:pic>
      <p:pic>
        <p:nvPicPr>
          <p:cNvPr id="149" name="Image 148">
            <a:extLst>
              <a:ext uri="{FF2B5EF4-FFF2-40B4-BE49-F238E27FC236}">
                <a16:creationId xmlns:a16="http://schemas.microsoft.com/office/drawing/2014/main" id="{5FFA3309-E449-4BC9-9330-D495556959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3276810" y="3489352"/>
            <a:ext cx="249623" cy="263153"/>
          </a:xfrm>
          <a:prstGeom prst="rect">
            <a:avLst/>
          </a:prstGeom>
        </p:spPr>
      </p:pic>
      <p:cxnSp>
        <p:nvCxnSpPr>
          <p:cNvPr id="150" name="Connecteur droit 149">
            <a:extLst>
              <a:ext uri="{FF2B5EF4-FFF2-40B4-BE49-F238E27FC236}">
                <a16:creationId xmlns:a16="http://schemas.microsoft.com/office/drawing/2014/main" id="{10CB9D02-D5DA-463D-945D-4F4963D86828}"/>
              </a:ext>
            </a:extLst>
          </p:cNvPr>
          <p:cNvCxnSpPr>
            <a:cxnSpLocks/>
          </p:cNvCxnSpPr>
          <p:nvPr/>
        </p:nvCxnSpPr>
        <p:spPr>
          <a:xfrm flipV="1">
            <a:off x="8994600" y="2560074"/>
            <a:ext cx="0" cy="25661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150">
            <a:extLst>
              <a:ext uri="{FF2B5EF4-FFF2-40B4-BE49-F238E27FC236}">
                <a16:creationId xmlns:a16="http://schemas.microsoft.com/office/drawing/2014/main" id="{404FE11D-5123-471F-BF2D-FA1F1F94DB00}"/>
              </a:ext>
            </a:extLst>
          </p:cNvPr>
          <p:cNvCxnSpPr>
            <a:cxnSpLocks/>
          </p:cNvCxnSpPr>
          <p:nvPr/>
        </p:nvCxnSpPr>
        <p:spPr>
          <a:xfrm flipH="1" flipV="1">
            <a:off x="8601851" y="2560074"/>
            <a:ext cx="25430" cy="25678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818EF9E1-9B6F-474D-97E1-0A6DB86C353E}"/>
              </a:ext>
            </a:extLst>
          </p:cNvPr>
          <p:cNvCxnSpPr>
            <a:cxnSpLocks/>
          </p:cNvCxnSpPr>
          <p:nvPr/>
        </p:nvCxnSpPr>
        <p:spPr>
          <a:xfrm flipV="1">
            <a:off x="8195650" y="2560074"/>
            <a:ext cx="0" cy="254992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152">
            <a:extLst>
              <a:ext uri="{FF2B5EF4-FFF2-40B4-BE49-F238E27FC236}">
                <a16:creationId xmlns:a16="http://schemas.microsoft.com/office/drawing/2014/main" id="{F69E12B7-BE47-46E7-BA36-ABA2ADF18A73}"/>
              </a:ext>
            </a:extLst>
          </p:cNvPr>
          <p:cNvCxnSpPr>
            <a:cxnSpLocks/>
          </p:cNvCxnSpPr>
          <p:nvPr/>
        </p:nvCxnSpPr>
        <p:spPr>
          <a:xfrm flipV="1">
            <a:off x="7766678" y="2563845"/>
            <a:ext cx="0" cy="25468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Connecteur droit 154">
            <a:extLst>
              <a:ext uri="{FF2B5EF4-FFF2-40B4-BE49-F238E27FC236}">
                <a16:creationId xmlns:a16="http://schemas.microsoft.com/office/drawing/2014/main" id="{BE67E4A4-23D4-482F-ABBE-CDF0E53407B3}"/>
              </a:ext>
            </a:extLst>
          </p:cNvPr>
          <p:cNvCxnSpPr>
            <a:cxnSpLocks/>
          </p:cNvCxnSpPr>
          <p:nvPr/>
        </p:nvCxnSpPr>
        <p:spPr>
          <a:xfrm flipV="1">
            <a:off x="7388685" y="2557750"/>
            <a:ext cx="0" cy="25587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155">
            <a:extLst>
              <a:ext uri="{FF2B5EF4-FFF2-40B4-BE49-F238E27FC236}">
                <a16:creationId xmlns:a16="http://schemas.microsoft.com/office/drawing/2014/main" id="{A03157BF-5509-4C0E-BAAF-2E8F52C7E45C}"/>
              </a:ext>
            </a:extLst>
          </p:cNvPr>
          <p:cNvCxnSpPr>
            <a:cxnSpLocks/>
          </p:cNvCxnSpPr>
          <p:nvPr/>
        </p:nvCxnSpPr>
        <p:spPr>
          <a:xfrm>
            <a:off x="5756242" y="4296151"/>
            <a:ext cx="1145" cy="8307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3" name="Image 172">
            <a:extLst>
              <a:ext uri="{FF2B5EF4-FFF2-40B4-BE49-F238E27FC236}">
                <a16:creationId xmlns:a16="http://schemas.microsoft.com/office/drawing/2014/main" id="{9741D91B-2595-48BF-BF8D-3FD08646E3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3253402" y="4230286"/>
            <a:ext cx="263112" cy="283485"/>
          </a:xfrm>
          <a:prstGeom prst="rect">
            <a:avLst/>
          </a:prstGeom>
        </p:spPr>
      </p:pic>
      <p:pic>
        <p:nvPicPr>
          <p:cNvPr id="174" name="Image 173">
            <a:extLst>
              <a:ext uri="{FF2B5EF4-FFF2-40B4-BE49-F238E27FC236}">
                <a16:creationId xmlns:a16="http://schemas.microsoft.com/office/drawing/2014/main" id="{B960D1EF-83A0-493F-85FE-9C6DC1872BB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3253018" y="4504764"/>
            <a:ext cx="262850" cy="287750"/>
          </a:xfrm>
          <a:prstGeom prst="rect">
            <a:avLst/>
          </a:prstGeom>
        </p:spPr>
      </p:pic>
      <p:pic>
        <p:nvPicPr>
          <p:cNvPr id="175" name="Image 174">
            <a:extLst>
              <a:ext uri="{FF2B5EF4-FFF2-40B4-BE49-F238E27FC236}">
                <a16:creationId xmlns:a16="http://schemas.microsoft.com/office/drawing/2014/main" id="{662933BF-042C-4CE9-A236-43FE44AE50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3264320" y="4786320"/>
            <a:ext cx="249623" cy="263153"/>
          </a:xfrm>
          <a:prstGeom prst="rect">
            <a:avLst/>
          </a:prstGeom>
        </p:spPr>
      </p:pic>
      <p:pic>
        <p:nvPicPr>
          <p:cNvPr id="202" name="Image 201">
            <a:extLst>
              <a:ext uri="{FF2B5EF4-FFF2-40B4-BE49-F238E27FC236}">
                <a16:creationId xmlns:a16="http://schemas.microsoft.com/office/drawing/2014/main" id="{6C5E4A69-4840-4E4D-8DF6-AD477C1BEE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3679853" y="2624205"/>
            <a:ext cx="249728" cy="299572"/>
          </a:xfrm>
          <a:prstGeom prst="rect">
            <a:avLst/>
          </a:prstGeom>
        </p:spPr>
      </p:pic>
      <p:pic>
        <p:nvPicPr>
          <p:cNvPr id="203" name="Image 202">
            <a:extLst>
              <a:ext uri="{FF2B5EF4-FFF2-40B4-BE49-F238E27FC236}">
                <a16:creationId xmlns:a16="http://schemas.microsoft.com/office/drawing/2014/main" id="{347232FA-A917-4AF5-83BF-637C909BC5B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3671274" y="2923777"/>
            <a:ext cx="263112" cy="283485"/>
          </a:xfrm>
          <a:prstGeom prst="rect">
            <a:avLst/>
          </a:prstGeom>
        </p:spPr>
      </p:pic>
      <p:pic>
        <p:nvPicPr>
          <p:cNvPr id="204" name="Image 203">
            <a:extLst>
              <a:ext uri="{FF2B5EF4-FFF2-40B4-BE49-F238E27FC236}">
                <a16:creationId xmlns:a16="http://schemas.microsoft.com/office/drawing/2014/main" id="{F83E335E-CE8B-4751-84B2-50B7218FBB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3673886" y="3204760"/>
            <a:ext cx="262850" cy="287750"/>
          </a:xfrm>
          <a:prstGeom prst="rect">
            <a:avLst/>
          </a:prstGeom>
        </p:spPr>
      </p:pic>
      <p:pic>
        <p:nvPicPr>
          <p:cNvPr id="205" name="Image 204">
            <a:extLst>
              <a:ext uri="{FF2B5EF4-FFF2-40B4-BE49-F238E27FC236}">
                <a16:creationId xmlns:a16="http://schemas.microsoft.com/office/drawing/2014/main" id="{91FE406F-7FFF-443B-A9C9-095BBA53FCF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3691233" y="3493925"/>
            <a:ext cx="249623" cy="263153"/>
          </a:xfrm>
          <a:prstGeom prst="rect">
            <a:avLst/>
          </a:prstGeom>
        </p:spPr>
      </p:pic>
      <p:pic>
        <p:nvPicPr>
          <p:cNvPr id="207" name="Image 206">
            <a:extLst>
              <a:ext uri="{FF2B5EF4-FFF2-40B4-BE49-F238E27FC236}">
                <a16:creationId xmlns:a16="http://schemas.microsoft.com/office/drawing/2014/main" id="{B66B1446-F138-4A03-97A2-AA5B19BAC97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3657049" y="4215050"/>
            <a:ext cx="263112" cy="283485"/>
          </a:xfrm>
          <a:prstGeom prst="rect">
            <a:avLst/>
          </a:prstGeom>
        </p:spPr>
      </p:pic>
      <p:pic>
        <p:nvPicPr>
          <p:cNvPr id="208" name="Image 207">
            <a:extLst>
              <a:ext uri="{FF2B5EF4-FFF2-40B4-BE49-F238E27FC236}">
                <a16:creationId xmlns:a16="http://schemas.microsoft.com/office/drawing/2014/main" id="{7556A26D-5727-4FEA-8EF1-873B3FBB1D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3657442" y="4502273"/>
            <a:ext cx="262850" cy="287750"/>
          </a:xfrm>
          <a:prstGeom prst="rect">
            <a:avLst/>
          </a:prstGeom>
        </p:spPr>
      </p:pic>
      <p:pic>
        <p:nvPicPr>
          <p:cNvPr id="209" name="Image 208">
            <a:extLst>
              <a:ext uri="{FF2B5EF4-FFF2-40B4-BE49-F238E27FC236}">
                <a16:creationId xmlns:a16="http://schemas.microsoft.com/office/drawing/2014/main" id="{0BB577BD-9AE9-4745-B8BB-6F4AE970F0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3674201" y="4786320"/>
            <a:ext cx="249623" cy="263153"/>
          </a:xfrm>
          <a:prstGeom prst="rect">
            <a:avLst/>
          </a:prstGeom>
        </p:spPr>
      </p:pic>
      <p:pic>
        <p:nvPicPr>
          <p:cNvPr id="218" name="Image 217">
            <a:extLst>
              <a:ext uri="{FF2B5EF4-FFF2-40B4-BE49-F238E27FC236}">
                <a16:creationId xmlns:a16="http://schemas.microsoft.com/office/drawing/2014/main" id="{68DBAF28-85F7-434C-BAF9-1664A21019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4091482" y="2616459"/>
            <a:ext cx="249728" cy="299572"/>
          </a:xfrm>
          <a:prstGeom prst="rect">
            <a:avLst/>
          </a:prstGeom>
        </p:spPr>
      </p:pic>
      <p:pic>
        <p:nvPicPr>
          <p:cNvPr id="219" name="Image 218">
            <a:extLst>
              <a:ext uri="{FF2B5EF4-FFF2-40B4-BE49-F238E27FC236}">
                <a16:creationId xmlns:a16="http://schemas.microsoft.com/office/drawing/2014/main" id="{D3C62553-90FE-41C9-942E-C6C0D80431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082903" y="2916031"/>
            <a:ext cx="263112" cy="283485"/>
          </a:xfrm>
          <a:prstGeom prst="rect">
            <a:avLst/>
          </a:prstGeom>
        </p:spPr>
      </p:pic>
      <p:pic>
        <p:nvPicPr>
          <p:cNvPr id="220" name="Image 219">
            <a:extLst>
              <a:ext uri="{FF2B5EF4-FFF2-40B4-BE49-F238E27FC236}">
                <a16:creationId xmlns:a16="http://schemas.microsoft.com/office/drawing/2014/main" id="{FC19F2AA-3F2B-4F63-BE0D-E4EECF4A1E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085515" y="3197014"/>
            <a:ext cx="262850" cy="287750"/>
          </a:xfrm>
          <a:prstGeom prst="rect">
            <a:avLst/>
          </a:prstGeom>
        </p:spPr>
      </p:pic>
      <p:pic>
        <p:nvPicPr>
          <p:cNvPr id="221" name="Image 220">
            <a:extLst>
              <a:ext uri="{FF2B5EF4-FFF2-40B4-BE49-F238E27FC236}">
                <a16:creationId xmlns:a16="http://schemas.microsoft.com/office/drawing/2014/main" id="{D7B1DB7C-A740-4929-843D-6055247D80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102862" y="3486179"/>
            <a:ext cx="249623" cy="263153"/>
          </a:xfrm>
          <a:prstGeom prst="rect">
            <a:avLst/>
          </a:prstGeom>
        </p:spPr>
      </p:pic>
      <p:pic>
        <p:nvPicPr>
          <p:cNvPr id="223" name="Image 222">
            <a:extLst>
              <a:ext uri="{FF2B5EF4-FFF2-40B4-BE49-F238E27FC236}">
                <a16:creationId xmlns:a16="http://schemas.microsoft.com/office/drawing/2014/main" id="{F915C8AA-183E-4A3D-8A0B-7B46CF0DC69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051349" y="4215232"/>
            <a:ext cx="263112" cy="283485"/>
          </a:xfrm>
          <a:prstGeom prst="rect">
            <a:avLst/>
          </a:prstGeom>
        </p:spPr>
      </p:pic>
      <p:pic>
        <p:nvPicPr>
          <p:cNvPr id="224" name="Image 223">
            <a:extLst>
              <a:ext uri="{FF2B5EF4-FFF2-40B4-BE49-F238E27FC236}">
                <a16:creationId xmlns:a16="http://schemas.microsoft.com/office/drawing/2014/main" id="{3F194FBE-F3E7-437E-8AAF-D4C9CAE647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052840" y="4497151"/>
            <a:ext cx="262850" cy="287750"/>
          </a:xfrm>
          <a:prstGeom prst="rect">
            <a:avLst/>
          </a:prstGeom>
        </p:spPr>
      </p:pic>
      <p:pic>
        <p:nvPicPr>
          <p:cNvPr id="226" name="Image 225">
            <a:extLst>
              <a:ext uri="{FF2B5EF4-FFF2-40B4-BE49-F238E27FC236}">
                <a16:creationId xmlns:a16="http://schemas.microsoft.com/office/drawing/2014/main" id="{4E7CFE1C-587B-4192-ABAF-2E2D40C9F6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4510736" y="2622473"/>
            <a:ext cx="249728" cy="299572"/>
          </a:xfrm>
          <a:prstGeom prst="rect">
            <a:avLst/>
          </a:prstGeom>
        </p:spPr>
      </p:pic>
      <p:pic>
        <p:nvPicPr>
          <p:cNvPr id="227" name="Image 226">
            <a:extLst>
              <a:ext uri="{FF2B5EF4-FFF2-40B4-BE49-F238E27FC236}">
                <a16:creationId xmlns:a16="http://schemas.microsoft.com/office/drawing/2014/main" id="{44798114-713E-4635-82F0-94F50ADDC6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502157" y="2922045"/>
            <a:ext cx="263112" cy="283485"/>
          </a:xfrm>
          <a:prstGeom prst="rect">
            <a:avLst/>
          </a:prstGeom>
        </p:spPr>
      </p:pic>
      <p:pic>
        <p:nvPicPr>
          <p:cNvPr id="228" name="Image 227">
            <a:extLst>
              <a:ext uri="{FF2B5EF4-FFF2-40B4-BE49-F238E27FC236}">
                <a16:creationId xmlns:a16="http://schemas.microsoft.com/office/drawing/2014/main" id="{99798FC2-939B-4255-81E1-5F0ECFD679B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504769" y="3203028"/>
            <a:ext cx="262850" cy="287750"/>
          </a:xfrm>
          <a:prstGeom prst="rect">
            <a:avLst/>
          </a:prstGeom>
        </p:spPr>
      </p:pic>
      <p:pic>
        <p:nvPicPr>
          <p:cNvPr id="229" name="Image 228">
            <a:extLst>
              <a:ext uri="{FF2B5EF4-FFF2-40B4-BE49-F238E27FC236}">
                <a16:creationId xmlns:a16="http://schemas.microsoft.com/office/drawing/2014/main" id="{9DCF2CE1-5B80-487E-B322-8B034388FC7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522116" y="3492193"/>
            <a:ext cx="249623" cy="263153"/>
          </a:xfrm>
          <a:prstGeom prst="rect">
            <a:avLst/>
          </a:prstGeom>
        </p:spPr>
      </p:pic>
      <p:pic>
        <p:nvPicPr>
          <p:cNvPr id="234" name="Image 233">
            <a:extLst>
              <a:ext uri="{FF2B5EF4-FFF2-40B4-BE49-F238E27FC236}">
                <a16:creationId xmlns:a16="http://schemas.microsoft.com/office/drawing/2014/main" id="{3C1BB1DD-6557-4A8F-8568-A4171834A61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4917726" y="2619632"/>
            <a:ext cx="249728" cy="299572"/>
          </a:xfrm>
          <a:prstGeom prst="rect">
            <a:avLst/>
          </a:prstGeom>
        </p:spPr>
      </p:pic>
      <p:pic>
        <p:nvPicPr>
          <p:cNvPr id="235" name="Image 234">
            <a:extLst>
              <a:ext uri="{FF2B5EF4-FFF2-40B4-BE49-F238E27FC236}">
                <a16:creationId xmlns:a16="http://schemas.microsoft.com/office/drawing/2014/main" id="{F6862FE9-F32E-4A70-A381-644B73C8EE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909147" y="2919204"/>
            <a:ext cx="263112" cy="283485"/>
          </a:xfrm>
          <a:prstGeom prst="rect">
            <a:avLst/>
          </a:prstGeom>
        </p:spPr>
      </p:pic>
      <p:pic>
        <p:nvPicPr>
          <p:cNvPr id="236" name="Image 235">
            <a:extLst>
              <a:ext uri="{FF2B5EF4-FFF2-40B4-BE49-F238E27FC236}">
                <a16:creationId xmlns:a16="http://schemas.microsoft.com/office/drawing/2014/main" id="{78CE3DA5-E4A6-400D-9784-472CC6DB271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911759" y="3200187"/>
            <a:ext cx="262850" cy="287750"/>
          </a:xfrm>
          <a:prstGeom prst="rect">
            <a:avLst/>
          </a:prstGeom>
        </p:spPr>
      </p:pic>
      <p:pic>
        <p:nvPicPr>
          <p:cNvPr id="237" name="Image 236">
            <a:extLst>
              <a:ext uri="{FF2B5EF4-FFF2-40B4-BE49-F238E27FC236}">
                <a16:creationId xmlns:a16="http://schemas.microsoft.com/office/drawing/2014/main" id="{FDD1728A-E6C1-4218-90F9-6A8C1BD873D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929106" y="3489352"/>
            <a:ext cx="249623" cy="263153"/>
          </a:xfrm>
          <a:prstGeom prst="rect">
            <a:avLst/>
          </a:prstGeom>
        </p:spPr>
      </p:pic>
      <p:pic>
        <p:nvPicPr>
          <p:cNvPr id="242" name="Image 241">
            <a:extLst>
              <a:ext uri="{FF2B5EF4-FFF2-40B4-BE49-F238E27FC236}">
                <a16:creationId xmlns:a16="http://schemas.microsoft.com/office/drawing/2014/main" id="{03729FC8-EA8F-407A-8B99-6F0B2F1B99A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5318749" y="2622473"/>
            <a:ext cx="249728" cy="299572"/>
          </a:xfrm>
          <a:prstGeom prst="rect">
            <a:avLst/>
          </a:prstGeom>
        </p:spPr>
      </p:pic>
      <p:pic>
        <p:nvPicPr>
          <p:cNvPr id="243" name="Image 242">
            <a:extLst>
              <a:ext uri="{FF2B5EF4-FFF2-40B4-BE49-F238E27FC236}">
                <a16:creationId xmlns:a16="http://schemas.microsoft.com/office/drawing/2014/main" id="{31B1A663-42FF-403B-BA89-00414329BA4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5310003" y="2912978"/>
            <a:ext cx="263112" cy="283485"/>
          </a:xfrm>
          <a:prstGeom prst="rect">
            <a:avLst/>
          </a:prstGeom>
        </p:spPr>
      </p:pic>
      <p:pic>
        <p:nvPicPr>
          <p:cNvPr id="244" name="Image 243">
            <a:extLst>
              <a:ext uri="{FF2B5EF4-FFF2-40B4-BE49-F238E27FC236}">
                <a16:creationId xmlns:a16="http://schemas.microsoft.com/office/drawing/2014/main" id="{C49EA68D-0BD5-4155-AF45-77C09E6B82B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5312782" y="3203028"/>
            <a:ext cx="262850" cy="287750"/>
          </a:xfrm>
          <a:prstGeom prst="rect">
            <a:avLst/>
          </a:prstGeom>
        </p:spPr>
      </p:pic>
      <p:pic>
        <p:nvPicPr>
          <p:cNvPr id="245" name="Image 244">
            <a:extLst>
              <a:ext uri="{FF2B5EF4-FFF2-40B4-BE49-F238E27FC236}">
                <a16:creationId xmlns:a16="http://schemas.microsoft.com/office/drawing/2014/main" id="{3C4BFC60-6612-4B0E-970A-DCED618B235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5330129" y="3492193"/>
            <a:ext cx="249623" cy="263153"/>
          </a:xfrm>
          <a:prstGeom prst="rect">
            <a:avLst/>
          </a:prstGeom>
        </p:spPr>
      </p:pic>
      <p:pic>
        <p:nvPicPr>
          <p:cNvPr id="246" name="Image 245">
            <a:extLst>
              <a:ext uri="{FF2B5EF4-FFF2-40B4-BE49-F238E27FC236}">
                <a16:creationId xmlns:a16="http://schemas.microsoft.com/office/drawing/2014/main" id="{14F685BC-6FA1-43AE-87AC-9B413DC10A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5743138" y="2614767"/>
            <a:ext cx="249728" cy="299572"/>
          </a:xfrm>
          <a:prstGeom prst="rect">
            <a:avLst/>
          </a:prstGeom>
        </p:spPr>
      </p:pic>
      <p:pic>
        <p:nvPicPr>
          <p:cNvPr id="247" name="Image 246">
            <a:extLst>
              <a:ext uri="{FF2B5EF4-FFF2-40B4-BE49-F238E27FC236}">
                <a16:creationId xmlns:a16="http://schemas.microsoft.com/office/drawing/2014/main" id="{9D7E7555-5EDB-44B4-A6D5-F2BCAF2AE8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5734559" y="2914339"/>
            <a:ext cx="263112" cy="283485"/>
          </a:xfrm>
          <a:prstGeom prst="rect">
            <a:avLst/>
          </a:prstGeom>
        </p:spPr>
      </p:pic>
      <p:pic>
        <p:nvPicPr>
          <p:cNvPr id="248" name="Image 247">
            <a:extLst>
              <a:ext uri="{FF2B5EF4-FFF2-40B4-BE49-F238E27FC236}">
                <a16:creationId xmlns:a16="http://schemas.microsoft.com/office/drawing/2014/main" id="{E2B19EF9-2B52-4848-A02F-4C9DE75570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5737171" y="3195322"/>
            <a:ext cx="262850" cy="287750"/>
          </a:xfrm>
          <a:prstGeom prst="rect">
            <a:avLst/>
          </a:prstGeom>
        </p:spPr>
      </p:pic>
      <p:pic>
        <p:nvPicPr>
          <p:cNvPr id="249" name="Image 248">
            <a:extLst>
              <a:ext uri="{FF2B5EF4-FFF2-40B4-BE49-F238E27FC236}">
                <a16:creationId xmlns:a16="http://schemas.microsoft.com/office/drawing/2014/main" id="{4924AE47-5756-4C4E-A406-4BB9EB2A9A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5754518" y="3484487"/>
            <a:ext cx="249623" cy="263153"/>
          </a:xfrm>
          <a:prstGeom prst="rect">
            <a:avLst/>
          </a:prstGeom>
        </p:spPr>
      </p:pic>
      <p:pic>
        <p:nvPicPr>
          <p:cNvPr id="250" name="Image 249">
            <a:extLst>
              <a:ext uri="{FF2B5EF4-FFF2-40B4-BE49-F238E27FC236}">
                <a16:creationId xmlns:a16="http://schemas.microsoft.com/office/drawing/2014/main" id="{2C96C007-2CAA-4F05-A120-6ACD4DBA519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6194563" y="2609207"/>
            <a:ext cx="249728" cy="299572"/>
          </a:xfrm>
          <a:prstGeom prst="rect">
            <a:avLst/>
          </a:prstGeom>
        </p:spPr>
      </p:pic>
      <p:pic>
        <p:nvPicPr>
          <p:cNvPr id="251" name="Image 250">
            <a:extLst>
              <a:ext uri="{FF2B5EF4-FFF2-40B4-BE49-F238E27FC236}">
                <a16:creationId xmlns:a16="http://schemas.microsoft.com/office/drawing/2014/main" id="{AA094903-DCEB-496E-8ED5-73ED1116C1F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6185984" y="2908779"/>
            <a:ext cx="263112" cy="283485"/>
          </a:xfrm>
          <a:prstGeom prst="rect">
            <a:avLst/>
          </a:prstGeom>
        </p:spPr>
      </p:pic>
      <p:pic>
        <p:nvPicPr>
          <p:cNvPr id="252" name="Image 251">
            <a:extLst>
              <a:ext uri="{FF2B5EF4-FFF2-40B4-BE49-F238E27FC236}">
                <a16:creationId xmlns:a16="http://schemas.microsoft.com/office/drawing/2014/main" id="{BF8AA553-D5D6-45DC-A61B-D583C17203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6188596" y="3189762"/>
            <a:ext cx="262850" cy="287750"/>
          </a:xfrm>
          <a:prstGeom prst="rect">
            <a:avLst/>
          </a:prstGeom>
        </p:spPr>
      </p:pic>
      <p:pic>
        <p:nvPicPr>
          <p:cNvPr id="253" name="Image 252">
            <a:extLst>
              <a:ext uri="{FF2B5EF4-FFF2-40B4-BE49-F238E27FC236}">
                <a16:creationId xmlns:a16="http://schemas.microsoft.com/office/drawing/2014/main" id="{43723819-4E50-42A7-9B97-4ADA41A02CC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6205943" y="3478927"/>
            <a:ext cx="249623" cy="263153"/>
          </a:xfrm>
          <a:prstGeom prst="rect">
            <a:avLst/>
          </a:prstGeom>
        </p:spPr>
      </p:pic>
      <p:pic>
        <p:nvPicPr>
          <p:cNvPr id="254" name="Image 253">
            <a:extLst>
              <a:ext uri="{FF2B5EF4-FFF2-40B4-BE49-F238E27FC236}">
                <a16:creationId xmlns:a16="http://schemas.microsoft.com/office/drawing/2014/main" id="{476E9F43-4D5C-4644-859E-B6ADF13BDA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6632769" y="2607415"/>
            <a:ext cx="249728" cy="299572"/>
          </a:xfrm>
          <a:prstGeom prst="rect">
            <a:avLst/>
          </a:prstGeom>
        </p:spPr>
      </p:pic>
      <p:pic>
        <p:nvPicPr>
          <p:cNvPr id="255" name="Image 254">
            <a:extLst>
              <a:ext uri="{FF2B5EF4-FFF2-40B4-BE49-F238E27FC236}">
                <a16:creationId xmlns:a16="http://schemas.microsoft.com/office/drawing/2014/main" id="{1EAC6B75-E8DB-4693-83A4-3ADD99A07C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6624190" y="2906987"/>
            <a:ext cx="263112" cy="283485"/>
          </a:xfrm>
          <a:prstGeom prst="rect">
            <a:avLst/>
          </a:prstGeom>
        </p:spPr>
      </p:pic>
      <p:pic>
        <p:nvPicPr>
          <p:cNvPr id="256" name="Image 255">
            <a:extLst>
              <a:ext uri="{FF2B5EF4-FFF2-40B4-BE49-F238E27FC236}">
                <a16:creationId xmlns:a16="http://schemas.microsoft.com/office/drawing/2014/main" id="{AF40C2EE-AED1-4FC6-90AC-90A8199732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6626802" y="3187970"/>
            <a:ext cx="262850" cy="287750"/>
          </a:xfrm>
          <a:prstGeom prst="rect">
            <a:avLst/>
          </a:prstGeom>
        </p:spPr>
      </p:pic>
      <p:pic>
        <p:nvPicPr>
          <p:cNvPr id="257" name="Image 256">
            <a:extLst>
              <a:ext uri="{FF2B5EF4-FFF2-40B4-BE49-F238E27FC236}">
                <a16:creationId xmlns:a16="http://schemas.microsoft.com/office/drawing/2014/main" id="{E5E83ADF-13AD-4E0D-9EC3-72AB48EAE5C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6644149" y="3477135"/>
            <a:ext cx="249623" cy="263153"/>
          </a:xfrm>
          <a:prstGeom prst="rect">
            <a:avLst/>
          </a:prstGeom>
        </p:spPr>
      </p:pic>
      <p:pic>
        <p:nvPicPr>
          <p:cNvPr id="259" name="Image 258">
            <a:extLst>
              <a:ext uri="{FF2B5EF4-FFF2-40B4-BE49-F238E27FC236}">
                <a16:creationId xmlns:a16="http://schemas.microsoft.com/office/drawing/2014/main" id="{E238F708-0143-48FF-84C4-B4C80B4D2B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6637217" y="4212622"/>
            <a:ext cx="263112" cy="269193"/>
          </a:xfrm>
          <a:prstGeom prst="rect">
            <a:avLst/>
          </a:prstGeom>
        </p:spPr>
      </p:pic>
      <p:pic>
        <p:nvPicPr>
          <p:cNvPr id="260" name="Image 259">
            <a:extLst>
              <a:ext uri="{FF2B5EF4-FFF2-40B4-BE49-F238E27FC236}">
                <a16:creationId xmlns:a16="http://schemas.microsoft.com/office/drawing/2014/main" id="{654B414A-CB20-460F-8F10-EBC02C303E2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6637736" y="4473982"/>
            <a:ext cx="262850" cy="273243"/>
          </a:xfrm>
          <a:prstGeom prst="rect">
            <a:avLst/>
          </a:prstGeom>
        </p:spPr>
      </p:pic>
      <p:pic>
        <p:nvPicPr>
          <p:cNvPr id="261" name="Image 260">
            <a:extLst>
              <a:ext uri="{FF2B5EF4-FFF2-40B4-BE49-F238E27FC236}">
                <a16:creationId xmlns:a16="http://schemas.microsoft.com/office/drawing/2014/main" id="{919C83FD-0827-4AC5-B1B4-2CDD99ED36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6654384" y="4751971"/>
            <a:ext cx="244354" cy="297503"/>
          </a:xfrm>
          <a:prstGeom prst="rect">
            <a:avLst/>
          </a:prstGeom>
        </p:spPr>
      </p:pic>
      <p:pic>
        <p:nvPicPr>
          <p:cNvPr id="262" name="Image 261">
            <a:extLst>
              <a:ext uri="{FF2B5EF4-FFF2-40B4-BE49-F238E27FC236}">
                <a16:creationId xmlns:a16="http://schemas.microsoft.com/office/drawing/2014/main" id="{AC8A4926-3E25-46BD-A640-3AD2FA99B1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7051202" y="2621543"/>
            <a:ext cx="249728" cy="299572"/>
          </a:xfrm>
          <a:prstGeom prst="rect">
            <a:avLst/>
          </a:prstGeom>
        </p:spPr>
      </p:pic>
      <p:pic>
        <p:nvPicPr>
          <p:cNvPr id="263" name="Image 262">
            <a:extLst>
              <a:ext uri="{FF2B5EF4-FFF2-40B4-BE49-F238E27FC236}">
                <a16:creationId xmlns:a16="http://schemas.microsoft.com/office/drawing/2014/main" id="{104BFB53-1899-4BFE-BD3D-8F8AE20A2E7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042623" y="2921115"/>
            <a:ext cx="263112" cy="283485"/>
          </a:xfrm>
          <a:prstGeom prst="rect">
            <a:avLst/>
          </a:prstGeom>
        </p:spPr>
      </p:pic>
      <p:pic>
        <p:nvPicPr>
          <p:cNvPr id="264" name="Image 263">
            <a:extLst>
              <a:ext uri="{FF2B5EF4-FFF2-40B4-BE49-F238E27FC236}">
                <a16:creationId xmlns:a16="http://schemas.microsoft.com/office/drawing/2014/main" id="{9A2FF070-ED9F-4A96-B476-B70351B626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045235" y="3202098"/>
            <a:ext cx="262850" cy="287750"/>
          </a:xfrm>
          <a:prstGeom prst="rect">
            <a:avLst/>
          </a:prstGeom>
        </p:spPr>
      </p:pic>
      <p:pic>
        <p:nvPicPr>
          <p:cNvPr id="265" name="Image 264">
            <a:extLst>
              <a:ext uri="{FF2B5EF4-FFF2-40B4-BE49-F238E27FC236}">
                <a16:creationId xmlns:a16="http://schemas.microsoft.com/office/drawing/2014/main" id="{38A399B7-BC8A-467D-BB02-8108E87ED9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062582" y="3491263"/>
            <a:ext cx="249623" cy="263153"/>
          </a:xfrm>
          <a:prstGeom prst="rect">
            <a:avLst/>
          </a:prstGeom>
        </p:spPr>
      </p:pic>
      <p:pic>
        <p:nvPicPr>
          <p:cNvPr id="267" name="Image 266">
            <a:extLst>
              <a:ext uri="{FF2B5EF4-FFF2-40B4-BE49-F238E27FC236}">
                <a16:creationId xmlns:a16="http://schemas.microsoft.com/office/drawing/2014/main" id="{42A61277-1E40-4875-8030-AECFC931C9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039021" y="4215072"/>
            <a:ext cx="263112" cy="283485"/>
          </a:xfrm>
          <a:prstGeom prst="rect">
            <a:avLst/>
          </a:prstGeom>
        </p:spPr>
      </p:pic>
      <p:pic>
        <p:nvPicPr>
          <p:cNvPr id="268" name="Image 267">
            <a:extLst>
              <a:ext uri="{FF2B5EF4-FFF2-40B4-BE49-F238E27FC236}">
                <a16:creationId xmlns:a16="http://schemas.microsoft.com/office/drawing/2014/main" id="{EC9BE9FB-C4C6-433F-B5E7-BDA0D70A12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042324" y="4492464"/>
            <a:ext cx="262850" cy="287750"/>
          </a:xfrm>
          <a:prstGeom prst="rect">
            <a:avLst/>
          </a:prstGeom>
        </p:spPr>
      </p:pic>
      <p:pic>
        <p:nvPicPr>
          <p:cNvPr id="269" name="Image 268">
            <a:extLst>
              <a:ext uri="{FF2B5EF4-FFF2-40B4-BE49-F238E27FC236}">
                <a16:creationId xmlns:a16="http://schemas.microsoft.com/office/drawing/2014/main" id="{E868B585-50EA-4D2F-B7A8-DF88E22E6F2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054700" y="4773702"/>
            <a:ext cx="249623" cy="263153"/>
          </a:xfrm>
          <a:prstGeom prst="rect">
            <a:avLst/>
          </a:prstGeom>
        </p:spPr>
      </p:pic>
      <p:pic>
        <p:nvPicPr>
          <p:cNvPr id="270" name="Image 269">
            <a:extLst>
              <a:ext uri="{FF2B5EF4-FFF2-40B4-BE49-F238E27FC236}">
                <a16:creationId xmlns:a16="http://schemas.microsoft.com/office/drawing/2014/main" id="{2BBBFF6B-AD2F-45EA-9141-D8DB1D90CC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7429359" y="2614767"/>
            <a:ext cx="249728" cy="299572"/>
          </a:xfrm>
          <a:prstGeom prst="rect">
            <a:avLst/>
          </a:prstGeom>
        </p:spPr>
      </p:pic>
      <p:pic>
        <p:nvPicPr>
          <p:cNvPr id="271" name="Image 270">
            <a:extLst>
              <a:ext uri="{FF2B5EF4-FFF2-40B4-BE49-F238E27FC236}">
                <a16:creationId xmlns:a16="http://schemas.microsoft.com/office/drawing/2014/main" id="{3D4CDBDA-6D94-43B9-A249-D3F03A61A3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420780" y="2914339"/>
            <a:ext cx="263112" cy="283485"/>
          </a:xfrm>
          <a:prstGeom prst="rect">
            <a:avLst/>
          </a:prstGeom>
        </p:spPr>
      </p:pic>
      <p:pic>
        <p:nvPicPr>
          <p:cNvPr id="272" name="Image 271">
            <a:extLst>
              <a:ext uri="{FF2B5EF4-FFF2-40B4-BE49-F238E27FC236}">
                <a16:creationId xmlns:a16="http://schemas.microsoft.com/office/drawing/2014/main" id="{1CE7B782-1A3F-4C1E-A03A-88059DEA06D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423392" y="3195322"/>
            <a:ext cx="262850" cy="287750"/>
          </a:xfrm>
          <a:prstGeom prst="rect">
            <a:avLst/>
          </a:prstGeom>
        </p:spPr>
      </p:pic>
      <p:pic>
        <p:nvPicPr>
          <p:cNvPr id="273" name="Image 272">
            <a:extLst>
              <a:ext uri="{FF2B5EF4-FFF2-40B4-BE49-F238E27FC236}">
                <a16:creationId xmlns:a16="http://schemas.microsoft.com/office/drawing/2014/main" id="{35657C4D-8DA4-4462-BC12-2D0F6E0FD7C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440739" y="3484487"/>
            <a:ext cx="249623" cy="263153"/>
          </a:xfrm>
          <a:prstGeom prst="rect">
            <a:avLst/>
          </a:prstGeom>
        </p:spPr>
      </p:pic>
      <p:pic>
        <p:nvPicPr>
          <p:cNvPr id="275" name="Image 274">
            <a:extLst>
              <a:ext uri="{FF2B5EF4-FFF2-40B4-BE49-F238E27FC236}">
                <a16:creationId xmlns:a16="http://schemas.microsoft.com/office/drawing/2014/main" id="{5E91B5DD-69EB-4C31-B725-28C16CB8E4E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428437" y="4215555"/>
            <a:ext cx="263112" cy="283485"/>
          </a:xfrm>
          <a:prstGeom prst="rect">
            <a:avLst/>
          </a:prstGeom>
        </p:spPr>
      </p:pic>
      <p:pic>
        <p:nvPicPr>
          <p:cNvPr id="276" name="Image 275">
            <a:extLst>
              <a:ext uri="{FF2B5EF4-FFF2-40B4-BE49-F238E27FC236}">
                <a16:creationId xmlns:a16="http://schemas.microsoft.com/office/drawing/2014/main" id="{BD0D76EC-8F8B-4BFB-A41E-CD680F25A0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426191" y="4482796"/>
            <a:ext cx="262850" cy="287750"/>
          </a:xfrm>
          <a:prstGeom prst="rect">
            <a:avLst/>
          </a:prstGeom>
        </p:spPr>
      </p:pic>
      <p:pic>
        <p:nvPicPr>
          <p:cNvPr id="277" name="Image 276">
            <a:extLst>
              <a:ext uri="{FF2B5EF4-FFF2-40B4-BE49-F238E27FC236}">
                <a16:creationId xmlns:a16="http://schemas.microsoft.com/office/drawing/2014/main" id="{A19DF713-CD75-4D13-BC6C-D9AB0F0544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436929" y="4769939"/>
            <a:ext cx="249623" cy="263153"/>
          </a:xfrm>
          <a:prstGeom prst="rect">
            <a:avLst/>
          </a:prstGeom>
        </p:spPr>
      </p:pic>
      <p:pic>
        <p:nvPicPr>
          <p:cNvPr id="286" name="Image 285">
            <a:extLst>
              <a:ext uri="{FF2B5EF4-FFF2-40B4-BE49-F238E27FC236}">
                <a16:creationId xmlns:a16="http://schemas.microsoft.com/office/drawing/2014/main" id="{13888C92-556B-4E1E-A12F-634BDEE264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7829755" y="2612641"/>
            <a:ext cx="249728" cy="299572"/>
          </a:xfrm>
          <a:prstGeom prst="rect">
            <a:avLst/>
          </a:prstGeom>
        </p:spPr>
      </p:pic>
      <p:pic>
        <p:nvPicPr>
          <p:cNvPr id="287" name="Image 286">
            <a:extLst>
              <a:ext uri="{FF2B5EF4-FFF2-40B4-BE49-F238E27FC236}">
                <a16:creationId xmlns:a16="http://schemas.microsoft.com/office/drawing/2014/main" id="{459257E9-6D97-4CFF-B6C7-2C46EE58C8A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821176" y="2912213"/>
            <a:ext cx="263112" cy="283485"/>
          </a:xfrm>
          <a:prstGeom prst="rect">
            <a:avLst/>
          </a:prstGeom>
        </p:spPr>
      </p:pic>
      <p:pic>
        <p:nvPicPr>
          <p:cNvPr id="288" name="Image 287">
            <a:extLst>
              <a:ext uri="{FF2B5EF4-FFF2-40B4-BE49-F238E27FC236}">
                <a16:creationId xmlns:a16="http://schemas.microsoft.com/office/drawing/2014/main" id="{20E3792F-6698-4861-9409-10CEE09394A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823788" y="3193196"/>
            <a:ext cx="262850" cy="287750"/>
          </a:xfrm>
          <a:prstGeom prst="rect">
            <a:avLst/>
          </a:prstGeom>
        </p:spPr>
      </p:pic>
      <p:pic>
        <p:nvPicPr>
          <p:cNvPr id="289" name="Image 288">
            <a:extLst>
              <a:ext uri="{FF2B5EF4-FFF2-40B4-BE49-F238E27FC236}">
                <a16:creationId xmlns:a16="http://schemas.microsoft.com/office/drawing/2014/main" id="{FAC4A94A-33D4-4031-9A0C-6A9E1057B3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841135" y="3482361"/>
            <a:ext cx="249623" cy="263153"/>
          </a:xfrm>
          <a:prstGeom prst="rect">
            <a:avLst/>
          </a:prstGeom>
        </p:spPr>
      </p:pic>
      <p:pic>
        <p:nvPicPr>
          <p:cNvPr id="291" name="Image 290">
            <a:extLst>
              <a:ext uri="{FF2B5EF4-FFF2-40B4-BE49-F238E27FC236}">
                <a16:creationId xmlns:a16="http://schemas.microsoft.com/office/drawing/2014/main" id="{56854DDC-5CA2-42FD-998B-1B26CBAA54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7829779" y="4216557"/>
            <a:ext cx="263112" cy="283485"/>
          </a:xfrm>
          <a:prstGeom prst="rect">
            <a:avLst/>
          </a:prstGeom>
        </p:spPr>
      </p:pic>
      <p:pic>
        <p:nvPicPr>
          <p:cNvPr id="292" name="Image 291">
            <a:extLst>
              <a:ext uri="{FF2B5EF4-FFF2-40B4-BE49-F238E27FC236}">
                <a16:creationId xmlns:a16="http://schemas.microsoft.com/office/drawing/2014/main" id="{E5AB6E18-F5B4-4066-9F59-4CF29EAEAA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7832391" y="4497540"/>
            <a:ext cx="262850" cy="287750"/>
          </a:xfrm>
          <a:prstGeom prst="rect">
            <a:avLst/>
          </a:prstGeom>
        </p:spPr>
      </p:pic>
      <p:pic>
        <p:nvPicPr>
          <p:cNvPr id="293" name="Image 292">
            <a:extLst>
              <a:ext uri="{FF2B5EF4-FFF2-40B4-BE49-F238E27FC236}">
                <a16:creationId xmlns:a16="http://schemas.microsoft.com/office/drawing/2014/main" id="{B9D6259B-08FC-4B7D-ACDC-337332CD628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7846821" y="4783037"/>
            <a:ext cx="249623" cy="263153"/>
          </a:xfrm>
          <a:prstGeom prst="rect">
            <a:avLst/>
          </a:prstGeom>
        </p:spPr>
      </p:pic>
      <p:pic>
        <p:nvPicPr>
          <p:cNvPr id="294" name="Image 293">
            <a:extLst>
              <a:ext uri="{FF2B5EF4-FFF2-40B4-BE49-F238E27FC236}">
                <a16:creationId xmlns:a16="http://schemas.microsoft.com/office/drawing/2014/main" id="{31985727-0D67-4046-8273-50F398C9D7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8251326" y="2612641"/>
            <a:ext cx="249728" cy="299572"/>
          </a:xfrm>
          <a:prstGeom prst="rect">
            <a:avLst/>
          </a:prstGeom>
        </p:spPr>
      </p:pic>
      <p:pic>
        <p:nvPicPr>
          <p:cNvPr id="295" name="Image 294">
            <a:extLst>
              <a:ext uri="{FF2B5EF4-FFF2-40B4-BE49-F238E27FC236}">
                <a16:creationId xmlns:a16="http://schemas.microsoft.com/office/drawing/2014/main" id="{EF22B40C-FB7D-4D1C-A43C-4776474AD0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8242747" y="2912213"/>
            <a:ext cx="263112" cy="283485"/>
          </a:xfrm>
          <a:prstGeom prst="rect">
            <a:avLst/>
          </a:prstGeom>
        </p:spPr>
      </p:pic>
      <p:pic>
        <p:nvPicPr>
          <p:cNvPr id="296" name="Image 295">
            <a:extLst>
              <a:ext uri="{FF2B5EF4-FFF2-40B4-BE49-F238E27FC236}">
                <a16:creationId xmlns:a16="http://schemas.microsoft.com/office/drawing/2014/main" id="{E3A15689-EA74-4B5D-9B2E-604CFEA791F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8245359" y="3193196"/>
            <a:ext cx="262850" cy="287750"/>
          </a:xfrm>
          <a:prstGeom prst="rect">
            <a:avLst/>
          </a:prstGeom>
        </p:spPr>
      </p:pic>
      <p:pic>
        <p:nvPicPr>
          <p:cNvPr id="297" name="Image 296">
            <a:extLst>
              <a:ext uri="{FF2B5EF4-FFF2-40B4-BE49-F238E27FC236}">
                <a16:creationId xmlns:a16="http://schemas.microsoft.com/office/drawing/2014/main" id="{49761A9F-62DA-41FF-8D51-ACD80EB2CE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8262706" y="3482361"/>
            <a:ext cx="249623" cy="263153"/>
          </a:xfrm>
          <a:prstGeom prst="rect">
            <a:avLst/>
          </a:prstGeom>
        </p:spPr>
      </p:pic>
      <p:pic>
        <p:nvPicPr>
          <p:cNvPr id="299" name="Image 298">
            <a:extLst>
              <a:ext uri="{FF2B5EF4-FFF2-40B4-BE49-F238E27FC236}">
                <a16:creationId xmlns:a16="http://schemas.microsoft.com/office/drawing/2014/main" id="{0E24001C-1029-4210-AA64-677D4919073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8264282" y="4205477"/>
            <a:ext cx="263112" cy="283485"/>
          </a:xfrm>
          <a:prstGeom prst="rect">
            <a:avLst/>
          </a:prstGeom>
        </p:spPr>
      </p:pic>
      <p:pic>
        <p:nvPicPr>
          <p:cNvPr id="300" name="Image 299">
            <a:extLst>
              <a:ext uri="{FF2B5EF4-FFF2-40B4-BE49-F238E27FC236}">
                <a16:creationId xmlns:a16="http://schemas.microsoft.com/office/drawing/2014/main" id="{07725958-83DF-4025-9B0D-4BBFBB158C4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8267929" y="4487764"/>
            <a:ext cx="262850" cy="287750"/>
          </a:xfrm>
          <a:prstGeom prst="rect">
            <a:avLst/>
          </a:prstGeom>
        </p:spPr>
      </p:pic>
      <p:pic>
        <p:nvPicPr>
          <p:cNvPr id="301" name="Image 300">
            <a:extLst>
              <a:ext uri="{FF2B5EF4-FFF2-40B4-BE49-F238E27FC236}">
                <a16:creationId xmlns:a16="http://schemas.microsoft.com/office/drawing/2014/main" id="{CE0BB113-75C2-4BA6-B605-9EA8E56FEA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8279623" y="4770546"/>
            <a:ext cx="249623" cy="263153"/>
          </a:xfrm>
          <a:prstGeom prst="rect">
            <a:avLst/>
          </a:prstGeom>
        </p:spPr>
      </p:pic>
      <p:pic>
        <p:nvPicPr>
          <p:cNvPr id="302" name="Image 301">
            <a:extLst>
              <a:ext uri="{FF2B5EF4-FFF2-40B4-BE49-F238E27FC236}">
                <a16:creationId xmlns:a16="http://schemas.microsoft.com/office/drawing/2014/main" id="{A7541854-8B2A-4F7C-AA32-B39BD6EC118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8650826" y="2612641"/>
            <a:ext cx="249728" cy="299572"/>
          </a:xfrm>
          <a:prstGeom prst="rect">
            <a:avLst/>
          </a:prstGeom>
        </p:spPr>
      </p:pic>
      <p:pic>
        <p:nvPicPr>
          <p:cNvPr id="303" name="Image 302">
            <a:extLst>
              <a:ext uri="{FF2B5EF4-FFF2-40B4-BE49-F238E27FC236}">
                <a16:creationId xmlns:a16="http://schemas.microsoft.com/office/drawing/2014/main" id="{9E88EEA5-F884-4EB2-8030-23BF7B079A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8642247" y="2912213"/>
            <a:ext cx="263112" cy="283485"/>
          </a:xfrm>
          <a:prstGeom prst="rect">
            <a:avLst/>
          </a:prstGeom>
        </p:spPr>
      </p:pic>
      <p:pic>
        <p:nvPicPr>
          <p:cNvPr id="304" name="Image 303">
            <a:extLst>
              <a:ext uri="{FF2B5EF4-FFF2-40B4-BE49-F238E27FC236}">
                <a16:creationId xmlns:a16="http://schemas.microsoft.com/office/drawing/2014/main" id="{75D33899-77AD-43E4-BEAE-C3953602D7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8644859" y="3193196"/>
            <a:ext cx="262850" cy="287750"/>
          </a:xfrm>
          <a:prstGeom prst="rect">
            <a:avLst/>
          </a:prstGeom>
        </p:spPr>
      </p:pic>
      <p:pic>
        <p:nvPicPr>
          <p:cNvPr id="305" name="Image 304">
            <a:extLst>
              <a:ext uri="{FF2B5EF4-FFF2-40B4-BE49-F238E27FC236}">
                <a16:creationId xmlns:a16="http://schemas.microsoft.com/office/drawing/2014/main" id="{38FBEEF6-773E-4CED-BE89-E03E54AB68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8662206" y="3482361"/>
            <a:ext cx="249623" cy="263153"/>
          </a:xfrm>
          <a:prstGeom prst="rect">
            <a:avLst/>
          </a:prstGeom>
        </p:spPr>
      </p:pic>
      <p:pic>
        <p:nvPicPr>
          <p:cNvPr id="307" name="Image 306">
            <a:extLst>
              <a:ext uri="{FF2B5EF4-FFF2-40B4-BE49-F238E27FC236}">
                <a16:creationId xmlns:a16="http://schemas.microsoft.com/office/drawing/2014/main" id="{613861A3-55E1-4BB7-8B77-1D4F1AD0E62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8669124" y="4206781"/>
            <a:ext cx="263112" cy="283485"/>
          </a:xfrm>
          <a:prstGeom prst="rect">
            <a:avLst/>
          </a:prstGeom>
        </p:spPr>
      </p:pic>
      <p:pic>
        <p:nvPicPr>
          <p:cNvPr id="308" name="Image 307">
            <a:extLst>
              <a:ext uri="{FF2B5EF4-FFF2-40B4-BE49-F238E27FC236}">
                <a16:creationId xmlns:a16="http://schemas.microsoft.com/office/drawing/2014/main" id="{28902583-8D65-4395-A69C-8B95716E63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8671736" y="4487764"/>
            <a:ext cx="262850" cy="287750"/>
          </a:xfrm>
          <a:prstGeom prst="rect">
            <a:avLst/>
          </a:prstGeom>
        </p:spPr>
      </p:pic>
      <p:pic>
        <p:nvPicPr>
          <p:cNvPr id="309" name="Image 308">
            <a:extLst>
              <a:ext uri="{FF2B5EF4-FFF2-40B4-BE49-F238E27FC236}">
                <a16:creationId xmlns:a16="http://schemas.microsoft.com/office/drawing/2014/main" id="{65046DD5-D71C-40F7-9B1B-F7DE45E1395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8689083" y="4776929"/>
            <a:ext cx="249623" cy="263153"/>
          </a:xfrm>
          <a:prstGeom prst="rect">
            <a:avLst/>
          </a:prstGeom>
        </p:spPr>
      </p:pic>
      <p:pic>
        <p:nvPicPr>
          <p:cNvPr id="310" name="Image 309">
            <a:extLst>
              <a:ext uri="{FF2B5EF4-FFF2-40B4-BE49-F238E27FC236}">
                <a16:creationId xmlns:a16="http://schemas.microsoft.com/office/drawing/2014/main" id="{8D91A1B9-EAC4-48F9-83D3-53AFA3FA5D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1333" r="18558" b="-1"/>
          <a:stretch/>
        </p:blipFill>
        <p:spPr>
          <a:xfrm>
            <a:off x="9035518" y="2604328"/>
            <a:ext cx="249728" cy="299572"/>
          </a:xfrm>
          <a:prstGeom prst="rect">
            <a:avLst/>
          </a:prstGeom>
        </p:spPr>
      </p:pic>
      <p:pic>
        <p:nvPicPr>
          <p:cNvPr id="311" name="Image 310">
            <a:extLst>
              <a:ext uri="{FF2B5EF4-FFF2-40B4-BE49-F238E27FC236}">
                <a16:creationId xmlns:a16="http://schemas.microsoft.com/office/drawing/2014/main" id="{8D45D76B-C784-4075-AAC9-183B06B93DC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9026939" y="2903900"/>
            <a:ext cx="263112" cy="283485"/>
          </a:xfrm>
          <a:prstGeom prst="rect">
            <a:avLst/>
          </a:prstGeom>
        </p:spPr>
      </p:pic>
      <p:pic>
        <p:nvPicPr>
          <p:cNvPr id="312" name="Image 311">
            <a:extLst>
              <a:ext uri="{FF2B5EF4-FFF2-40B4-BE49-F238E27FC236}">
                <a16:creationId xmlns:a16="http://schemas.microsoft.com/office/drawing/2014/main" id="{F103B795-0A60-42FA-B79B-60A174317A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9029551" y="3184883"/>
            <a:ext cx="262850" cy="287750"/>
          </a:xfrm>
          <a:prstGeom prst="rect">
            <a:avLst/>
          </a:prstGeom>
        </p:spPr>
      </p:pic>
      <p:pic>
        <p:nvPicPr>
          <p:cNvPr id="313" name="Image 312">
            <a:extLst>
              <a:ext uri="{FF2B5EF4-FFF2-40B4-BE49-F238E27FC236}">
                <a16:creationId xmlns:a16="http://schemas.microsoft.com/office/drawing/2014/main" id="{C485EF29-3652-42A9-A8CB-ED3917E552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9046898" y="3474048"/>
            <a:ext cx="249623" cy="263153"/>
          </a:xfrm>
          <a:prstGeom prst="rect">
            <a:avLst/>
          </a:prstGeom>
        </p:spPr>
      </p:pic>
      <p:pic>
        <p:nvPicPr>
          <p:cNvPr id="315" name="Image 314">
            <a:extLst>
              <a:ext uri="{FF2B5EF4-FFF2-40B4-BE49-F238E27FC236}">
                <a16:creationId xmlns:a16="http://schemas.microsoft.com/office/drawing/2014/main" id="{8BBFDAAF-F111-4CC4-88A7-291FDE798BE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9043840" y="4199964"/>
            <a:ext cx="263112" cy="283485"/>
          </a:xfrm>
          <a:prstGeom prst="rect">
            <a:avLst/>
          </a:prstGeom>
        </p:spPr>
      </p:pic>
      <p:pic>
        <p:nvPicPr>
          <p:cNvPr id="316" name="Image 315">
            <a:extLst>
              <a:ext uri="{FF2B5EF4-FFF2-40B4-BE49-F238E27FC236}">
                <a16:creationId xmlns:a16="http://schemas.microsoft.com/office/drawing/2014/main" id="{676CD294-E279-4ACE-A0D5-E9EE555C096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9035518" y="4485212"/>
            <a:ext cx="262850" cy="287750"/>
          </a:xfrm>
          <a:prstGeom prst="rect">
            <a:avLst/>
          </a:prstGeom>
        </p:spPr>
      </p:pic>
      <p:pic>
        <p:nvPicPr>
          <p:cNvPr id="317" name="Image 316">
            <a:extLst>
              <a:ext uri="{FF2B5EF4-FFF2-40B4-BE49-F238E27FC236}">
                <a16:creationId xmlns:a16="http://schemas.microsoft.com/office/drawing/2014/main" id="{4E738568-158F-4FDF-B5B1-F7C225EAB0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9050695" y="4769212"/>
            <a:ext cx="249623" cy="263153"/>
          </a:xfrm>
          <a:prstGeom prst="rect">
            <a:avLst/>
          </a:prstGeom>
        </p:spPr>
      </p:pic>
      <p:pic>
        <p:nvPicPr>
          <p:cNvPr id="318" name="Image 317">
            <a:extLst>
              <a:ext uri="{FF2B5EF4-FFF2-40B4-BE49-F238E27FC236}">
                <a16:creationId xmlns:a16="http://schemas.microsoft.com/office/drawing/2014/main" id="{6FEB8797-7CAF-42DF-875D-6D11ED22DA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81279" y="2983939"/>
            <a:ext cx="287240" cy="244900"/>
          </a:xfrm>
          <a:prstGeom prst="rect">
            <a:avLst/>
          </a:prstGeom>
        </p:spPr>
      </p:pic>
      <p:pic>
        <p:nvPicPr>
          <p:cNvPr id="319" name="Image 318">
            <a:extLst>
              <a:ext uri="{FF2B5EF4-FFF2-40B4-BE49-F238E27FC236}">
                <a16:creationId xmlns:a16="http://schemas.microsoft.com/office/drawing/2014/main" id="{254B4C53-C080-4687-A7CE-4DBF9AAAAF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5679735" y="4997491"/>
            <a:ext cx="857649" cy="782365"/>
          </a:xfrm>
          <a:prstGeom prst="rect">
            <a:avLst/>
          </a:prstGeom>
        </p:spPr>
      </p:pic>
      <p:cxnSp>
        <p:nvCxnSpPr>
          <p:cNvPr id="320" name="Connecteur droit 319">
            <a:extLst>
              <a:ext uri="{FF2B5EF4-FFF2-40B4-BE49-F238E27FC236}">
                <a16:creationId xmlns:a16="http://schemas.microsoft.com/office/drawing/2014/main" id="{AEB5A9B6-F26E-4186-806B-186AEF946DA7}"/>
              </a:ext>
            </a:extLst>
          </p:cNvPr>
          <p:cNvCxnSpPr>
            <a:cxnSpLocks/>
          </p:cNvCxnSpPr>
          <p:nvPr/>
        </p:nvCxnSpPr>
        <p:spPr>
          <a:xfrm>
            <a:off x="2868851" y="5127658"/>
            <a:ext cx="0" cy="3039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Connecteur droit 320">
            <a:extLst>
              <a:ext uri="{FF2B5EF4-FFF2-40B4-BE49-F238E27FC236}">
                <a16:creationId xmlns:a16="http://schemas.microsoft.com/office/drawing/2014/main" id="{DFE58EA2-CCBF-49B2-A625-80F55DF44AB4}"/>
              </a:ext>
            </a:extLst>
          </p:cNvPr>
          <p:cNvCxnSpPr>
            <a:cxnSpLocks/>
          </p:cNvCxnSpPr>
          <p:nvPr/>
        </p:nvCxnSpPr>
        <p:spPr>
          <a:xfrm>
            <a:off x="2360549" y="5126772"/>
            <a:ext cx="0" cy="32986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Connecteur droit 323">
            <a:extLst>
              <a:ext uri="{FF2B5EF4-FFF2-40B4-BE49-F238E27FC236}">
                <a16:creationId xmlns:a16="http://schemas.microsoft.com/office/drawing/2014/main" id="{61463910-FCD4-4D13-AB61-C9A5B630D849}"/>
              </a:ext>
            </a:extLst>
          </p:cNvPr>
          <p:cNvCxnSpPr>
            <a:cxnSpLocks/>
          </p:cNvCxnSpPr>
          <p:nvPr/>
        </p:nvCxnSpPr>
        <p:spPr>
          <a:xfrm flipH="1">
            <a:off x="2364584" y="5132000"/>
            <a:ext cx="50502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9" name="Image 328">
            <a:extLst>
              <a:ext uri="{FF2B5EF4-FFF2-40B4-BE49-F238E27FC236}">
                <a16:creationId xmlns:a16="http://schemas.microsoft.com/office/drawing/2014/main" id="{92CAD432-5C01-4399-AF29-2740DB5E49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2471561" y="2432949"/>
            <a:ext cx="617139" cy="453987"/>
          </a:xfrm>
          <a:prstGeom prst="rect">
            <a:avLst/>
          </a:prstGeom>
        </p:spPr>
      </p:pic>
      <p:pic>
        <p:nvPicPr>
          <p:cNvPr id="330" name="Image 329">
            <a:extLst>
              <a:ext uri="{FF2B5EF4-FFF2-40B4-BE49-F238E27FC236}">
                <a16:creationId xmlns:a16="http://schemas.microsoft.com/office/drawing/2014/main" id="{23069952-B004-4FF6-A6AD-23755B1DD4D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15504" y="1832124"/>
            <a:ext cx="488438" cy="503520"/>
          </a:xfrm>
          <a:prstGeom prst="rect">
            <a:avLst/>
          </a:prstGeom>
        </p:spPr>
      </p:pic>
      <p:pic>
        <p:nvPicPr>
          <p:cNvPr id="331" name="Image 330">
            <a:extLst>
              <a:ext uri="{FF2B5EF4-FFF2-40B4-BE49-F238E27FC236}">
                <a16:creationId xmlns:a16="http://schemas.microsoft.com/office/drawing/2014/main" id="{6D40FB7F-491C-4695-AE85-14378B4F38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86935" y="1750475"/>
            <a:ext cx="600898" cy="600898"/>
          </a:xfrm>
          <a:prstGeom prst="rect">
            <a:avLst/>
          </a:prstGeom>
        </p:spPr>
      </p:pic>
      <p:pic>
        <p:nvPicPr>
          <p:cNvPr id="337" name="Image 336">
            <a:extLst>
              <a:ext uri="{FF2B5EF4-FFF2-40B4-BE49-F238E27FC236}">
                <a16:creationId xmlns:a16="http://schemas.microsoft.com/office/drawing/2014/main" id="{D9D604AD-68C2-4D4B-9489-1B24F43A9E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62260" y="3387777"/>
            <a:ext cx="307891" cy="289605"/>
          </a:xfrm>
          <a:prstGeom prst="rect">
            <a:avLst/>
          </a:prstGeom>
        </p:spPr>
      </p:pic>
      <p:pic>
        <p:nvPicPr>
          <p:cNvPr id="341" name="Image 340">
            <a:extLst>
              <a:ext uri="{FF2B5EF4-FFF2-40B4-BE49-F238E27FC236}">
                <a16:creationId xmlns:a16="http://schemas.microsoft.com/office/drawing/2014/main" id="{C1F9E345-CB77-4FC9-ABA7-3102DB88E2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09153" y="1713435"/>
            <a:ext cx="642169" cy="642169"/>
          </a:xfrm>
          <a:prstGeom prst="rect">
            <a:avLst/>
          </a:prstGeom>
        </p:spPr>
      </p:pic>
      <p:pic>
        <p:nvPicPr>
          <p:cNvPr id="342" name="Image 341">
            <a:extLst>
              <a:ext uri="{FF2B5EF4-FFF2-40B4-BE49-F238E27FC236}">
                <a16:creationId xmlns:a16="http://schemas.microsoft.com/office/drawing/2014/main" id="{E18E4C30-3BAD-49E1-B920-F21ADCE419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11985" y="4747309"/>
            <a:ext cx="379448" cy="379448"/>
          </a:xfrm>
          <a:prstGeom prst="rect">
            <a:avLst/>
          </a:prstGeom>
        </p:spPr>
      </p:pic>
      <p:pic>
        <p:nvPicPr>
          <p:cNvPr id="345" name="Image 344">
            <a:extLst>
              <a:ext uri="{FF2B5EF4-FFF2-40B4-BE49-F238E27FC236}">
                <a16:creationId xmlns:a16="http://schemas.microsoft.com/office/drawing/2014/main" id="{25ABF6A3-63FA-44EF-B1D4-981732490B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239" y="1854958"/>
            <a:ext cx="411316" cy="397378"/>
          </a:xfrm>
          <a:prstGeom prst="rect">
            <a:avLst/>
          </a:prstGeom>
        </p:spPr>
      </p:pic>
      <p:pic>
        <p:nvPicPr>
          <p:cNvPr id="116" name="Image 115">
            <a:extLst>
              <a:ext uri="{FF2B5EF4-FFF2-40B4-BE49-F238E27FC236}">
                <a16:creationId xmlns:a16="http://schemas.microsoft.com/office/drawing/2014/main" id="{50BF4AB5-3C1E-4056-B80D-3B550B59838B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10021770" y="4464278"/>
            <a:ext cx="317174" cy="342346"/>
          </a:xfrm>
          <a:prstGeom prst="rect">
            <a:avLst/>
          </a:prstGeom>
        </p:spPr>
      </p:pic>
      <p:pic>
        <p:nvPicPr>
          <p:cNvPr id="346" name="Image 345">
            <a:extLst>
              <a:ext uri="{FF2B5EF4-FFF2-40B4-BE49-F238E27FC236}">
                <a16:creationId xmlns:a16="http://schemas.microsoft.com/office/drawing/2014/main" id="{BE9199AB-D7E4-4220-B7E9-E43ACAC43D6F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10025865" y="4079746"/>
            <a:ext cx="317174" cy="342346"/>
          </a:xfrm>
          <a:prstGeom prst="rect">
            <a:avLst/>
          </a:prstGeom>
        </p:spPr>
      </p:pic>
      <p:pic>
        <p:nvPicPr>
          <p:cNvPr id="347" name="Image 346">
            <a:extLst>
              <a:ext uri="{FF2B5EF4-FFF2-40B4-BE49-F238E27FC236}">
                <a16:creationId xmlns:a16="http://schemas.microsoft.com/office/drawing/2014/main" id="{91D67DCC-A73E-4419-8B27-BAF3497D6A03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10030479" y="3696917"/>
            <a:ext cx="317174" cy="342346"/>
          </a:xfrm>
          <a:prstGeom prst="rect">
            <a:avLst/>
          </a:prstGeom>
        </p:spPr>
      </p:pic>
      <p:pic>
        <p:nvPicPr>
          <p:cNvPr id="348" name="Image 347">
            <a:extLst>
              <a:ext uri="{FF2B5EF4-FFF2-40B4-BE49-F238E27FC236}">
                <a16:creationId xmlns:a16="http://schemas.microsoft.com/office/drawing/2014/main" id="{0A7E8D4C-8AA8-43A2-A970-7FD10BAFC0AC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10009476" y="3326558"/>
            <a:ext cx="317174" cy="342346"/>
          </a:xfrm>
          <a:prstGeom prst="rect">
            <a:avLst/>
          </a:prstGeom>
        </p:spPr>
      </p:pic>
      <p:pic>
        <p:nvPicPr>
          <p:cNvPr id="349" name="Image 348">
            <a:extLst>
              <a:ext uri="{FF2B5EF4-FFF2-40B4-BE49-F238E27FC236}">
                <a16:creationId xmlns:a16="http://schemas.microsoft.com/office/drawing/2014/main" id="{BDA12177-3DD8-47B3-937C-C9FBA9117298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75000"/>
          </a:blip>
          <a:stretch>
            <a:fillRect/>
          </a:stretch>
        </p:blipFill>
        <p:spPr>
          <a:xfrm>
            <a:off x="10003507" y="2951025"/>
            <a:ext cx="317174" cy="342346"/>
          </a:xfrm>
          <a:prstGeom prst="rect">
            <a:avLst/>
          </a:prstGeom>
        </p:spPr>
      </p:pic>
      <p:sp>
        <p:nvSpPr>
          <p:cNvPr id="350" name="Rectangle 349">
            <a:extLst>
              <a:ext uri="{FF2B5EF4-FFF2-40B4-BE49-F238E27FC236}">
                <a16:creationId xmlns:a16="http://schemas.microsoft.com/office/drawing/2014/main" id="{9B92A8B3-F650-43A2-8CD6-8BC966954C5F}"/>
              </a:ext>
            </a:extLst>
          </p:cNvPr>
          <p:cNvSpPr/>
          <p:nvPr/>
        </p:nvSpPr>
        <p:spPr>
          <a:xfrm rot="20065676">
            <a:off x="9740445" y="2527972"/>
            <a:ext cx="235287" cy="2996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3" name="Connecteur droit 352">
            <a:extLst>
              <a:ext uri="{FF2B5EF4-FFF2-40B4-BE49-F238E27FC236}">
                <a16:creationId xmlns:a16="http://schemas.microsoft.com/office/drawing/2014/main" id="{814E4A9D-9F51-4F77-860A-5D16CF1308AC}"/>
              </a:ext>
            </a:extLst>
          </p:cNvPr>
          <p:cNvCxnSpPr>
            <a:cxnSpLocks/>
          </p:cNvCxnSpPr>
          <p:nvPr/>
        </p:nvCxnSpPr>
        <p:spPr>
          <a:xfrm flipH="1">
            <a:off x="5760270" y="4921452"/>
            <a:ext cx="77711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Connecteur droit 357">
            <a:extLst>
              <a:ext uri="{FF2B5EF4-FFF2-40B4-BE49-F238E27FC236}">
                <a16:creationId xmlns:a16="http://schemas.microsoft.com/office/drawing/2014/main" id="{FE817517-2B92-4E00-A85F-564A5D1A8F34}"/>
              </a:ext>
            </a:extLst>
          </p:cNvPr>
          <p:cNvCxnSpPr>
            <a:cxnSpLocks/>
          </p:cNvCxnSpPr>
          <p:nvPr/>
        </p:nvCxnSpPr>
        <p:spPr>
          <a:xfrm flipH="1" flipV="1">
            <a:off x="5755944" y="4790431"/>
            <a:ext cx="781440" cy="20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Connecteur droit 358">
            <a:extLst>
              <a:ext uri="{FF2B5EF4-FFF2-40B4-BE49-F238E27FC236}">
                <a16:creationId xmlns:a16="http://schemas.microsoft.com/office/drawing/2014/main" id="{12507A17-09F7-418A-B4F8-36CCB8DEA423}"/>
              </a:ext>
            </a:extLst>
          </p:cNvPr>
          <p:cNvCxnSpPr>
            <a:cxnSpLocks/>
          </p:cNvCxnSpPr>
          <p:nvPr/>
        </p:nvCxnSpPr>
        <p:spPr>
          <a:xfrm flipH="1">
            <a:off x="5758611" y="4662444"/>
            <a:ext cx="7787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Connecteur droit 369">
            <a:extLst>
              <a:ext uri="{FF2B5EF4-FFF2-40B4-BE49-F238E27FC236}">
                <a16:creationId xmlns:a16="http://schemas.microsoft.com/office/drawing/2014/main" id="{7DF815F6-96D2-4103-ABA9-AFD01295501D}"/>
              </a:ext>
            </a:extLst>
          </p:cNvPr>
          <p:cNvCxnSpPr>
            <a:cxnSpLocks/>
          </p:cNvCxnSpPr>
          <p:nvPr/>
        </p:nvCxnSpPr>
        <p:spPr>
          <a:xfrm flipV="1">
            <a:off x="6096000" y="2557250"/>
            <a:ext cx="12087" cy="16980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Connecteur droit 370">
            <a:extLst>
              <a:ext uri="{FF2B5EF4-FFF2-40B4-BE49-F238E27FC236}">
                <a16:creationId xmlns:a16="http://schemas.microsoft.com/office/drawing/2014/main" id="{05CC8AD8-7A23-4492-A2C3-93529C85D767}"/>
              </a:ext>
            </a:extLst>
          </p:cNvPr>
          <p:cNvCxnSpPr>
            <a:cxnSpLocks/>
          </p:cNvCxnSpPr>
          <p:nvPr/>
        </p:nvCxnSpPr>
        <p:spPr>
          <a:xfrm flipV="1">
            <a:off x="6543839" y="2557249"/>
            <a:ext cx="0" cy="25731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Connecteur droit 454">
            <a:extLst>
              <a:ext uri="{FF2B5EF4-FFF2-40B4-BE49-F238E27FC236}">
                <a16:creationId xmlns:a16="http://schemas.microsoft.com/office/drawing/2014/main" id="{08C0145A-B04E-4E16-B4CD-8F964A35B293}"/>
              </a:ext>
            </a:extLst>
          </p:cNvPr>
          <p:cNvCxnSpPr>
            <a:cxnSpLocks/>
          </p:cNvCxnSpPr>
          <p:nvPr/>
        </p:nvCxnSpPr>
        <p:spPr>
          <a:xfrm flipV="1">
            <a:off x="5216672" y="2560944"/>
            <a:ext cx="0" cy="25561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7" name="Connecteur droit 476">
            <a:extLst>
              <a:ext uri="{FF2B5EF4-FFF2-40B4-BE49-F238E27FC236}">
                <a16:creationId xmlns:a16="http://schemas.microsoft.com/office/drawing/2014/main" id="{A18DB05F-0FBD-4B47-8483-59C08E4A0E2F}"/>
              </a:ext>
            </a:extLst>
          </p:cNvPr>
          <p:cNvCxnSpPr>
            <a:cxnSpLocks/>
          </p:cNvCxnSpPr>
          <p:nvPr/>
        </p:nvCxnSpPr>
        <p:spPr>
          <a:xfrm flipH="1">
            <a:off x="1643326" y="5431827"/>
            <a:ext cx="709354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2" name="Image 501">
            <a:extLst>
              <a:ext uri="{FF2B5EF4-FFF2-40B4-BE49-F238E27FC236}">
                <a16:creationId xmlns:a16="http://schemas.microsoft.com/office/drawing/2014/main" id="{555BEB63-BE3A-4DD3-A46E-0B191CC346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69031" y="4106904"/>
            <a:ext cx="307891" cy="307891"/>
          </a:xfrm>
          <a:prstGeom prst="rect">
            <a:avLst/>
          </a:prstGeom>
        </p:spPr>
      </p:pic>
      <p:cxnSp>
        <p:nvCxnSpPr>
          <p:cNvPr id="504" name="Connecteur droit 503">
            <a:extLst>
              <a:ext uri="{FF2B5EF4-FFF2-40B4-BE49-F238E27FC236}">
                <a16:creationId xmlns:a16="http://schemas.microsoft.com/office/drawing/2014/main" id="{BD784E9D-698C-4A80-BA06-7120CAA0469F}"/>
              </a:ext>
            </a:extLst>
          </p:cNvPr>
          <p:cNvCxnSpPr>
            <a:cxnSpLocks/>
          </p:cNvCxnSpPr>
          <p:nvPr/>
        </p:nvCxnSpPr>
        <p:spPr>
          <a:xfrm flipH="1" flipV="1">
            <a:off x="1887698" y="4418278"/>
            <a:ext cx="456912" cy="38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7" name="Image 506">
            <a:extLst>
              <a:ext uri="{FF2B5EF4-FFF2-40B4-BE49-F238E27FC236}">
                <a16:creationId xmlns:a16="http://schemas.microsoft.com/office/drawing/2014/main" id="{B0E23D78-D8CF-4857-94A2-B1B529A4A6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15701" y="4824379"/>
            <a:ext cx="325077" cy="325077"/>
          </a:xfrm>
          <a:prstGeom prst="rect">
            <a:avLst/>
          </a:prstGeom>
        </p:spPr>
      </p:pic>
      <p:pic>
        <p:nvPicPr>
          <p:cNvPr id="514" name="Image 513">
            <a:extLst>
              <a:ext uri="{FF2B5EF4-FFF2-40B4-BE49-F238E27FC236}">
                <a16:creationId xmlns:a16="http://schemas.microsoft.com/office/drawing/2014/main" id="{74B08C55-A758-4A35-A4F5-1F4C2A0AD7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01660" y="4189767"/>
            <a:ext cx="203148" cy="203148"/>
          </a:xfrm>
          <a:prstGeom prst="rect">
            <a:avLst/>
          </a:prstGeom>
        </p:spPr>
      </p:pic>
      <p:cxnSp>
        <p:nvCxnSpPr>
          <p:cNvPr id="516" name="Connecteur droit 515">
            <a:extLst>
              <a:ext uri="{FF2B5EF4-FFF2-40B4-BE49-F238E27FC236}">
                <a16:creationId xmlns:a16="http://schemas.microsoft.com/office/drawing/2014/main" id="{CB5D762A-8B5B-41E1-992A-704D4701FCA7}"/>
              </a:ext>
            </a:extLst>
          </p:cNvPr>
          <p:cNvCxnSpPr>
            <a:cxnSpLocks/>
          </p:cNvCxnSpPr>
          <p:nvPr/>
        </p:nvCxnSpPr>
        <p:spPr>
          <a:xfrm flipV="1">
            <a:off x="6961493" y="2559309"/>
            <a:ext cx="0" cy="25587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5" name="Image 534">
            <a:extLst>
              <a:ext uri="{FF2B5EF4-FFF2-40B4-BE49-F238E27FC236}">
                <a16:creationId xmlns:a16="http://schemas.microsoft.com/office/drawing/2014/main" id="{C5ECFAD4-47AE-453D-94B1-6336E4FEC4E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074557" y="4787787"/>
            <a:ext cx="249623" cy="263153"/>
          </a:xfrm>
          <a:prstGeom prst="rect">
            <a:avLst/>
          </a:prstGeom>
        </p:spPr>
      </p:pic>
      <p:pic>
        <p:nvPicPr>
          <p:cNvPr id="536" name="Image 535">
            <a:extLst>
              <a:ext uri="{FF2B5EF4-FFF2-40B4-BE49-F238E27FC236}">
                <a16:creationId xmlns:a16="http://schemas.microsoft.com/office/drawing/2014/main" id="{0B3B4458-18EA-4C82-B909-BE786C0700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511250" y="4212621"/>
            <a:ext cx="263112" cy="283485"/>
          </a:xfrm>
          <a:prstGeom prst="rect">
            <a:avLst/>
          </a:prstGeom>
        </p:spPr>
      </p:pic>
      <p:pic>
        <p:nvPicPr>
          <p:cNvPr id="537" name="Image 536">
            <a:extLst>
              <a:ext uri="{FF2B5EF4-FFF2-40B4-BE49-F238E27FC236}">
                <a16:creationId xmlns:a16="http://schemas.microsoft.com/office/drawing/2014/main" id="{236F4CDB-ADCC-495C-82AE-D4FB6219A5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519194" y="4491576"/>
            <a:ext cx="262850" cy="287750"/>
          </a:xfrm>
          <a:prstGeom prst="rect">
            <a:avLst/>
          </a:prstGeom>
        </p:spPr>
      </p:pic>
      <p:pic>
        <p:nvPicPr>
          <p:cNvPr id="538" name="Image 537">
            <a:extLst>
              <a:ext uri="{FF2B5EF4-FFF2-40B4-BE49-F238E27FC236}">
                <a16:creationId xmlns:a16="http://schemas.microsoft.com/office/drawing/2014/main" id="{C4ED083C-4A44-4215-A8E6-E0987CA3F7F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5306644" y="4499659"/>
            <a:ext cx="262850" cy="287750"/>
          </a:xfrm>
          <a:prstGeom prst="rect">
            <a:avLst/>
          </a:prstGeom>
        </p:spPr>
      </p:pic>
      <p:pic>
        <p:nvPicPr>
          <p:cNvPr id="539" name="Image 538">
            <a:extLst>
              <a:ext uri="{FF2B5EF4-FFF2-40B4-BE49-F238E27FC236}">
                <a16:creationId xmlns:a16="http://schemas.microsoft.com/office/drawing/2014/main" id="{C47E7448-4EFB-42CC-A401-9E819916E0E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526922" y="4778377"/>
            <a:ext cx="249623" cy="263153"/>
          </a:xfrm>
          <a:prstGeom prst="rect">
            <a:avLst/>
          </a:prstGeom>
        </p:spPr>
      </p:pic>
      <p:pic>
        <p:nvPicPr>
          <p:cNvPr id="540" name="Image 539">
            <a:extLst>
              <a:ext uri="{FF2B5EF4-FFF2-40B4-BE49-F238E27FC236}">
                <a16:creationId xmlns:a16="http://schemas.microsoft.com/office/drawing/2014/main" id="{64A2B543-FA23-4029-921F-C75EDA6637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4903358" y="4212622"/>
            <a:ext cx="263112" cy="283485"/>
          </a:xfrm>
          <a:prstGeom prst="rect">
            <a:avLst/>
          </a:prstGeom>
        </p:spPr>
      </p:pic>
      <p:pic>
        <p:nvPicPr>
          <p:cNvPr id="541" name="Image 540">
            <a:extLst>
              <a:ext uri="{FF2B5EF4-FFF2-40B4-BE49-F238E27FC236}">
                <a16:creationId xmlns:a16="http://schemas.microsoft.com/office/drawing/2014/main" id="{12A3FEEC-03B1-4C58-9417-3AFB6BCAAC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8966" b="-1"/>
          <a:stretch/>
        </p:blipFill>
        <p:spPr>
          <a:xfrm>
            <a:off x="4902256" y="4499659"/>
            <a:ext cx="262850" cy="287750"/>
          </a:xfrm>
          <a:prstGeom prst="rect">
            <a:avLst/>
          </a:prstGeom>
        </p:spPr>
      </p:pic>
      <p:pic>
        <p:nvPicPr>
          <p:cNvPr id="542" name="Image 541">
            <a:extLst>
              <a:ext uri="{FF2B5EF4-FFF2-40B4-BE49-F238E27FC236}">
                <a16:creationId xmlns:a16="http://schemas.microsoft.com/office/drawing/2014/main" id="{3C9B01F9-8A73-463A-BE63-40F78003C8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4928652" y="4783226"/>
            <a:ext cx="249623" cy="263153"/>
          </a:xfrm>
          <a:prstGeom prst="rect">
            <a:avLst/>
          </a:prstGeom>
        </p:spPr>
      </p:pic>
      <p:pic>
        <p:nvPicPr>
          <p:cNvPr id="543" name="Image 542">
            <a:extLst>
              <a:ext uri="{FF2B5EF4-FFF2-40B4-BE49-F238E27FC236}">
                <a16:creationId xmlns:a16="http://schemas.microsoft.com/office/drawing/2014/main" id="{D758B039-7E4B-4AA8-BEB5-20456F8A25D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7664" b="-1"/>
          <a:stretch/>
        </p:blipFill>
        <p:spPr>
          <a:xfrm>
            <a:off x="5305893" y="4216660"/>
            <a:ext cx="263112" cy="283485"/>
          </a:xfrm>
          <a:prstGeom prst="rect">
            <a:avLst/>
          </a:prstGeom>
        </p:spPr>
      </p:pic>
      <p:pic>
        <p:nvPicPr>
          <p:cNvPr id="544" name="Image 543">
            <a:extLst>
              <a:ext uri="{FF2B5EF4-FFF2-40B4-BE49-F238E27FC236}">
                <a16:creationId xmlns:a16="http://schemas.microsoft.com/office/drawing/2014/main" id="{2D4EAC0F-D535-41D8-8CF0-107A8B1D847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9489" r="15850" b="-1"/>
          <a:stretch/>
        </p:blipFill>
        <p:spPr>
          <a:xfrm>
            <a:off x="5325302" y="4786321"/>
            <a:ext cx="249623" cy="263153"/>
          </a:xfrm>
          <a:prstGeom prst="rect">
            <a:avLst/>
          </a:prstGeom>
        </p:spPr>
      </p:pic>
      <p:cxnSp>
        <p:nvCxnSpPr>
          <p:cNvPr id="564" name="Connecteur droit 563">
            <a:extLst>
              <a:ext uri="{FF2B5EF4-FFF2-40B4-BE49-F238E27FC236}">
                <a16:creationId xmlns:a16="http://schemas.microsoft.com/office/drawing/2014/main" id="{88751CB0-41AF-44A9-BF0A-E28574FDD248}"/>
              </a:ext>
            </a:extLst>
          </p:cNvPr>
          <p:cNvCxnSpPr>
            <a:cxnSpLocks/>
          </p:cNvCxnSpPr>
          <p:nvPr/>
        </p:nvCxnSpPr>
        <p:spPr>
          <a:xfrm flipH="1">
            <a:off x="10285555" y="5123407"/>
            <a:ext cx="3279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Connecteur droit 566">
            <a:extLst>
              <a:ext uri="{FF2B5EF4-FFF2-40B4-BE49-F238E27FC236}">
                <a16:creationId xmlns:a16="http://schemas.microsoft.com/office/drawing/2014/main" id="{568401D4-B874-4F71-9C9A-52B90B8AD8B5}"/>
              </a:ext>
            </a:extLst>
          </p:cNvPr>
          <p:cNvCxnSpPr>
            <a:cxnSpLocks/>
          </p:cNvCxnSpPr>
          <p:nvPr/>
        </p:nvCxnSpPr>
        <p:spPr>
          <a:xfrm flipH="1">
            <a:off x="2353033" y="5452234"/>
            <a:ext cx="50502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Connecteur droit 567">
            <a:extLst>
              <a:ext uri="{FF2B5EF4-FFF2-40B4-BE49-F238E27FC236}">
                <a16:creationId xmlns:a16="http://schemas.microsoft.com/office/drawing/2014/main" id="{EF32A639-510F-4EB1-907C-3F65A83C906E}"/>
              </a:ext>
            </a:extLst>
          </p:cNvPr>
          <p:cNvCxnSpPr>
            <a:cxnSpLocks/>
          </p:cNvCxnSpPr>
          <p:nvPr/>
        </p:nvCxnSpPr>
        <p:spPr>
          <a:xfrm flipH="1" flipV="1">
            <a:off x="3743747" y="5450712"/>
            <a:ext cx="891914" cy="65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Connecteur droit 569">
            <a:extLst>
              <a:ext uri="{FF2B5EF4-FFF2-40B4-BE49-F238E27FC236}">
                <a16:creationId xmlns:a16="http://schemas.microsoft.com/office/drawing/2014/main" id="{042BBDCE-8739-4DDC-B4D6-631B35E5477D}"/>
              </a:ext>
            </a:extLst>
          </p:cNvPr>
          <p:cNvCxnSpPr>
            <a:cxnSpLocks/>
          </p:cNvCxnSpPr>
          <p:nvPr/>
        </p:nvCxnSpPr>
        <p:spPr>
          <a:xfrm flipH="1">
            <a:off x="7412927" y="5125556"/>
            <a:ext cx="73521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Connecteur droit 570">
            <a:extLst>
              <a:ext uri="{FF2B5EF4-FFF2-40B4-BE49-F238E27FC236}">
                <a16:creationId xmlns:a16="http://schemas.microsoft.com/office/drawing/2014/main" id="{60D65F9E-75FF-49A4-88A0-9379C11F0241}"/>
              </a:ext>
            </a:extLst>
          </p:cNvPr>
          <p:cNvCxnSpPr>
            <a:cxnSpLocks/>
          </p:cNvCxnSpPr>
          <p:nvPr/>
        </p:nvCxnSpPr>
        <p:spPr>
          <a:xfrm flipH="1">
            <a:off x="8738523" y="5453986"/>
            <a:ext cx="9337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Connecteur droit 571">
            <a:extLst>
              <a:ext uri="{FF2B5EF4-FFF2-40B4-BE49-F238E27FC236}">
                <a16:creationId xmlns:a16="http://schemas.microsoft.com/office/drawing/2014/main" id="{4DDC14F4-ACD7-49F1-BE96-964E667E14CC}"/>
              </a:ext>
            </a:extLst>
          </p:cNvPr>
          <p:cNvCxnSpPr>
            <a:cxnSpLocks/>
          </p:cNvCxnSpPr>
          <p:nvPr/>
        </p:nvCxnSpPr>
        <p:spPr>
          <a:xfrm flipH="1">
            <a:off x="10285555" y="5456755"/>
            <a:ext cx="32793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4" name="Connecteur droit 603">
            <a:extLst>
              <a:ext uri="{FF2B5EF4-FFF2-40B4-BE49-F238E27FC236}">
                <a16:creationId xmlns:a16="http://schemas.microsoft.com/office/drawing/2014/main" id="{20670DF1-94D1-40E3-9FFC-F426AB471369}"/>
              </a:ext>
            </a:extLst>
          </p:cNvPr>
          <p:cNvCxnSpPr>
            <a:cxnSpLocks/>
          </p:cNvCxnSpPr>
          <p:nvPr/>
        </p:nvCxnSpPr>
        <p:spPr>
          <a:xfrm flipH="1">
            <a:off x="1884145" y="2221792"/>
            <a:ext cx="233072" cy="29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7" name="Image 606">
            <a:extLst>
              <a:ext uri="{FF2B5EF4-FFF2-40B4-BE49-F238E27FC236}">
                <a16:creationId xmlns:a16="http://schemas.microsoft.com/office/drawing/2014/main" id="{553128DD-DC64-4D22-B5B6-B73BF9726A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76467" y="3791486"/>
            <a:ext cx="287240" cy="287240"/>
          </a:xfrm>
          <a:prstGeom prst="rect">
            <a:avLst/>
          </a:prstGeom>
        </p:spPr>
      </p:pic>
      <p:cxnSp>
        <p:nvCxnSpPr>
          <p:cNvPr id="626" name="Connecteur droit 625">
            <a:extLst>
              <a:ext uri="{FF2B5EF4-FFF2-40B4-BE49-F238E27FC236}">
                <a16:creationId xmlns:a16="http://schemas.microsoft.com/office/drawing/2014/main" id="{00573D22-02ED-4E2E-9025-57682ED44388}"/>
              </a:ext>
            </a:extLst>
          </p:cNvPr>
          <p:cNvCxnSpPr>
            <a:cxnSpLocks/>
          </p:cNvCxnSpPr>
          <p:nvPr/>
        </p:nvCxnSpPr>
        <p:spPr>
          <a:xfrm flipH="1" flipV="1">
            <a:off x="5568877" y="5127523"/>
            <a:ext cx="1212941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4" name="Connecteur droit 643">
            <a:extLst>
              <a:ext uri="{FF2B5EF4-FFF2-40B4-BE49-F238E27FC236}">
                <a16:creationId xmlns:a16="http://schemas.microsoft.com/office/drawing/2014/main" id="{5982C61C-ECE1-441B-957E-CCBF15A8A50B}"/>
              </a:ext>
            </a:extLst>
          </p:cNvPr>
          <p:cNvCxnSpPr>
            <a:cxnSpLocks/>
          </p:cNvCxnSpPr>
          <p:nvPr/>
        </p:nvCxnSpPr>
        <p:spPr>
          <a:xfrm flipH="1" flipV="1">
            <a:off x="6492473" y="5452434"/>
            <a:ext cx="403602" cy="33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Connecteur droit 649">
            <a:extLst>
              <a:ext uri="{FF2B5EF4-FFF2-40B4-BE49-F238E27FC236}">
                <a16:creationId xmlns:a16="http://schemas.microsoft.com/office/drawing/2014/main" id="{95745A5D-9579-4DA5-8DAF-7872995CDE83}"/>
              </a:ext>
            </a:extLst>
          </p:cNvPr>
          <p:cNvCxnSpPr>
            <a:cxnSpLocks/>
          </p:cNvCxnSpPr>
          <p:nvPr/>
        </p:nvCxnSpPr>
        <p:spPr>
          <a:xfrm flipH="1">
            <a:off x="5526279" y="5461605"/>
            <a:ext cx="186199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cteur droit 205">
            <a:extLst>
              <a:ext uri="{FF2B5EF4-FFF2-40B4-BE49-F238E27FC236}">
                <a16:creationId xmlns:a16="http://schemas.microsoft.com/office/drawing/2014/main" id="{6515B9ED-C504-4903-9018-9A050F802038}"/>
              </a:ext>
            </a:extLst>
          </p:cNvPr>
          <p:cNvCxnSpPr>
            <a:cxnSpLocks/>
          </p:cNvCxnSpPr>
          <p:nvPr/>
        </p:nvCxnSpPr>
        <p:spPr>
          <a:xfrm flipV="1">
            <a:off x="3160236" y="4199964"/>
            <a:ext cx="1" cy="9303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39C30A2-F6C2-46D5-A165-17761E9AD894}"/>
              </a:ext>
            </a:extLst>
          </p:cNvPr>
          <p:cNvCxnSpPr>
            <a:cxnSpLocks/>
          </p:cNvCxnSpPr>
          <p:nvPr/>
        </p:nvCxnSpPr>
        <p:spPr>
          <a:xfrm>
            <a:off x="9598623" y="2434316"/>
            <a:ext cx="1009238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22EC0432-998B-426B-B9BE-353BB622B50D}"/>
              </a:ext>
            </a:extLst>
          </p:cNvPr>
          <p:cNvSpPr txBox="1"/>
          <p:nvPr/>
        </p:nvSpPr>
        <p:spPr>
          <a:xfrm>
            <a:off x="9832920" y="2242990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2,84m</a:t>
            </a:r>
          </a:p>
        </p:txBody>
      </p:sp>
      <p:cxnSp>
        <p:nvCxnSpPr>
          <p:cNvPr id="215" name="Connecteur droit 214">
            <a:extLst>
              <a:ext uri="{FF2B5EF4-FFF2-40B4-BE49-F238E27FC236}">
                <a16:creationId xmlns:a16="http://schemas.microsoft.com/office/drawing/2014/main" id="{F2EC78EA-0B9D-4D18-AD8F-366FC8D3723B}"/>
              </a:ext>
            </a:extLst>
          </p:cNvPr>
          <p:cNvCxnSpPr>
            <a:cxnSpLocks/>
          </p:cNvCxnSpPr>
          <p:nvPr/>
        </p:nvCxnSpPr>
        <p:spPr>
          <a:xfrm flipV="1">
            <a:off x="9550560" y="2237956"/>
            <a:ext cx="13609" cy="2892395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2" name="ZoneTexte 221">
            <a:extLst>
              <a:ext uri="{FF2B5EF4-FFF2-40B4-BE49-F238E27FC236}">
                <a16:creationId xmlns:a16="http://schemas.microsoft.com/office/drawing/2014/main" id="{0F64D6A8-731A-44BE-9B2E-79D94B63202E}"/>
              </a:ext>
            </a:extLst>
          </p:cNvPr>
          <p:cNvSpPr txBox="1"/>
          <p:nvPr/>
        </p:nvSpPr>
        <p:spPr>
          <a:xfrm rot="5400000">
            <a:off x="9211178" y="3682435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6,83m</a:t>
            </a:r>
          </a:p>
        </p:txBody>
      </p:sp>
      <p:cxnSp>
        <p:nvCxnSpPr>
          <p:cNvPr id="225" name="Connecteur droit 224">
            <a:extLst>
              <a:ext uri="{FF2B5EF4-FFF2-40B4-BE49-F238E27FC236}">
                <a16:creationId xmlns:a16="http://schemas.microsoft.com/office/drawing/2014/main" id="{85797DF7-ADA3-4C29-914B-ABC1C014F98C}"/>
              </a:ext>
            </a:extLst>
          </p:cNvPr>
          <p:cNvCxnSpPr>
            <a:cxnSpLocks/>
          </p:cNvCxnSpPr>
          <p:nvPr/>
        </p:nvCxnSpPr>
        <p:spPr>
          <a:xfrm>
            <a:off x="8614566" y="3935106"/>
            <a:ext cx="376688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0" name="ZoneTexte 229">
            <a:extLst>
              <a:ext uri="{FF2B5EF4-FFF2-40B4-BE49-F238E27FC236}">
                <a16:creationId xmlns:a16="http://schemas.microsoft.com/office/drawing/2014/main" id="{080BE384-9F37-4420-96C4-CA27061B9265}"/>
              </a:ext>
            </a:extLst>
          </p:cNvPr>
          <p:cNvSpPr txBox="1"/>
          <p:nvPr/>
        </p:nvSpPr>
        <p:spPr>
          <a:xfrm>
            <a:off x="8532588" y="3897519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0,90 m</a:t>
            </a:r>
          </a:p>
        </p:txBody>
      </p:sp>
      <p:cxnSp>
        <p:nvCxnSpPr>
          <p:cNvPr id="231" name="Connecteur droit 230">
            <a:extLst>
              <a:ext uri="{FF2B5EF4-FFF2-40B4-BE49-F238E27FC236}">
                <a16:creationId xmlns:a16="http://schemas.microsoft.com/office/drawing/2014/main" id="{D0CEFA23-A54D-43CC-ABE7-273732B7AD2A}"/>
              </a:ext>
            </a:extLst>
          </p:cNvPr>
          <p:cNvCxnSpPr>
            <a:cxnSpLocks/>
          </p:cNvCxnSpPr>
          <p:nvPr/>
        </p:nvCxnSpPr>
        <p:spPr>
          <a:xfrm>
            <a:off x="5767323" y="4601158"/>
            <a:ext cx="777563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2" name="ZoneTexte 231">
            <a:extLst>
              <a:ext uri="{FF2B5EF4-FFF2-40B4-BE49-F238E27FC236}">
                <a16:creationId xmlns:a16="http://schemas.microsoft.com/office/drawing/2014/main" id="{9258A302-1A30-4932-A3B2-C2172D84567A}"/>
              </a:ext>
            </a:extLst>
          </p:cNvPr>
          <p:cNvSpPr txBox="1"/>
          <p:nvPr/>
        </p:nvSpPr>
        <p:spPr>
          <a:xfrm>
            <a:off x="5882202" y="4406334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1,78 m</a:t>
            </a:r>
          </a:p>
        </p:txBody>
      </p:sp>
      <p:cxnSp>
        <p:nvCxnSpPr>
          <p:cNvPr id="233" name="Connecteur droit 232">
            <a:extLst>
              <a:ext uri="{FF2B5EF4-FFF2-40B4-BE49-F238E27FC236}">
                <a16:creationId xmlns:a16="http://schemas.microsoft.com/office/drawing/2014/main" id="{CC3483F8-C982-418F-8798-5197F2878CE5}"/>
              </a:ext>
            </a:extLst>
          </p:cNvPr>
          <p:cNvCxnSpPr>
            <a:cxnSpLocks/>
          </p:cNvCxnSpPr>
          <p:nvPr/>
        </p:nvCxnSpPr>
        <p:spPr>
          <a:xfrm>
            <a:off x="2943574" y="2335644"/>
            <a:ext cx="0" cy="65525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Connecteur droit 238">
            <a:extLst>
              <a:ext uri="{FF2B5EF4-FFF2-40B4-BE49-F238E27FC236}">
                <a16:creationId xmlns:a16="http://schemas.microsoft.com/office/drawing/2014/main" id="{8EE13D56-E8CA-4179-A43C-683FF6D82DF3}"/>
              </a:ext>
            </a:extLst>
          </p:cNvPr>
          <p:cNvCxnSpPr>
            <a:cxnSpLocks/>
          </p:cNvCxnSpPr>
          <p:nvPr/>
        </p:nvCxnSpPr>
        <p:spPr>
          <a:xfrm>
            <a:off x="5838429" y="2240295"/>
            <a:ext cx="0" cy="310633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0" name="ZoneTexte 239">
            <a:extLst>
              <a:ext uri="{FF2B5EF4-FFF2-40B4-BE49-F238E27FC236}">
                <a16:creationId xmlns:a16="http://schemas.microsoft.com/office/drawing/2014/main" id="{C953EC4D-1D26-4EF0-8300-1D432A7C5AA7}"/>
              </a:ext>
            </a:extLst>
          </p:cNvPr>
          <p:cNvSpPr txBox="1"/>
          <p:nvPr/>
        </p:nvSpPr>
        <p:spPr>
          <a:xfrm>
            <a:off x="5757548" y="2294717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1,44 m</a:t>
            </a:r>
          </a:p>
        </p:txBody>
      </p:sp>
      <p:sp>
        <p:nvSpPr>
          <p:cNvPr id="241" name="ZoneTexte 240">
            <a:extLst>
              <a:ext uri="{FF2B5EF4-FFF2-40B4-BE49-F238E27FC236}">
                <a16:creationId xmlns:a16="http://schemas.microsoft.com/office/drawing/2014/main" id="{1DE83B09-2C4D-4220-BC66-ECFD5A76CB30}"/>
              </a:ext>
            </a:extLst>
          </p:cNvPr>
          <p:cNvSpPr txBox="1"/>
          <p:nvPr/>
        </p:nvSpPr>
        <p:spPr>
          <a:xfrm>
            <a:off x="6980195" y="2307965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1,04 m</a:t>
            </a:r>
          </a:p>
        </p:txBody>
      </p:sp>
      <p:cxnSp>
        <p:nvCxnSpPr>
          <p:cNvPr id="258" name="Connecteur droit 257">
            <a:extLst>
              <a:ext uri="{FF2B5EF4-FFF2-40B4-BE49-F238E27FC236}">
                <a16:creationId xmlns:a16="http://schemas.microsoft.com/office/drawing/2014/main" id="{8022F4DD-9A88-4514-A15D-929B42DA447B}"/>
              </a:ext>
            </a:extLst>
          </p:cNvPr>
          <p:cNvCxnSpPr>
            <a:cxnSpLocks/>
          </p:cNvCxnSpPr>
          <p:nvPr/>
        </p:nvCxnSpPr>
        <p:spPr>
          <a:xfrm>
            <a:off x="7066159" y="2300708"/>
            <a:ext cx="0" cy="26464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6" name="Connecteur droit 265">
            <a:extLst>
              <a:ext uri="{FF2B5EF4-FFF2-40B4-BE49-F238E27FC236}">
                <a16:creationId xmlns:a16="http://schemas.microsoft.com/office/drawing/2014/main" id="{25B611E5-AFEC-4DEC-8043-ED6A47736230}"/>
              </a:ext>
            </a:extLst>
          </p:cNvPr>
          <p:cNvCxnSpPr>
            <a:cxnSpLocks/>
          </p:cNvCxnSpPr>
          <p:nvPr/>
        </p:nvCxnSpPr>
        <p:spPr>
          <a:xfrm>
            <a:off x="2909198" y="3787893"/>
            <a:ext cx="251038" cy="2264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4" name="ZoneTexte 273">
            <a:extLst>
              <a:ext uri="{FF2B5EF4-FFF2-40B4-BE49-F238E27FC236}">
                <a16:creationId xmlns:a16="http://schemas.microsoft.com/office/drawing/2014/main" id="{459A735C-71B6-4904-802F-4E6A72B9F1E7}"/>
              </a:ext>
            </a:extLst>
          </p:cNvPr>
          <p:cNvSpPr txBox="1"/>
          <p:nvPr/>
        </p:nvSpPr>
        <p:spPr>
          <a:xfrm>
            <a:off x="2795995" y="3774894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1,13 m</a:t>
            </a:r>
          </a:p>
        </p:txBody>
      </p:sp>
      <p:cxnSp>
        <p:nvCxnSpPr>
          <p:cNvPr id="278" name="Connecteur droit 277">
            <a:extLst>
              <a:ext uri="{FF2B5EF4-FFF2-40B4-BE49-F238E27FC236}">
                <a16:creationId xmlns:a16="http://schemas.microsoft.com/office/drawing/2014/main" id="{F5B51975-11D9-403B-B994-8D3F4021725F}"/>
              </a:ext>
            </a:extLst>
          </p:cNvPr>
          <p:cNvCxnSpPr>
            <a:cxnSpLocks/>
          </p:cNvCxnSpPr>
          <p:nvPr/>
        </p:nvCxnSpPr>
        <p:spPr>
          <a:xfrm flipH="1">
            <a:off x="2904584" y="4189767"/>
            <a:ext cx="260265" cy="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9" name="ZoneTexte 278">
            <a:extLst>
              <a:ext uri="{FF2B5EF4-FFF2-40B4-BE49-F238E27FC236}">
                <a16:creationId xmlns:a16="http://schemas.microsoft.com/office/drawing/2014/main" id="{BBC3D5F2-EFC3-47B6-ABDC-22863D190C8B}"/>
              </a:ext>
            </a:extLst>
          </p:cNvPr>
          <p:cNvSpPr txBox="1"/>
          <p:nvPr/>
        </p:nvSpPr>
        <p:spPr>
          <a:xfrm>
            <a:off x="2582626" y="4089705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1,16 m</a:t>
            </a:r>
          </a:p>
        </p:txBody>
      </p:sp>
      <p:sp>
        <p:nvSpPr>
          <p:cNvPr id="280" name="ZoneTexte 279">
            <a:extLst>
              <a:ext uri="{FF2B5EF4-FFF2-40B4-BE49-F238E27FC236}">
                <a16:creationId xmlns:a16="http://schemas.microsoft.com/office/drawing/2014/main" id="{18C2C7A0-9D66-4A4E-9E0E-CB0E493856D1}"/>
              </a:ext>
            </a:extLst>
          </p:cNvPr>
          <p:cNvSpPr txBox="1"/>
          <p:nvPr/>
        </p:nvSpPr>
        <p:spPr>
          <a:xfrm>
            <a:off x="4530444" y="1214787"/>
            <a:ext cx="2777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/>
              <a:t>SUPERFICIE TOTALE : 126M</a:t>
            </a:r>
            <a:r>
              <a:rPr lang="fr-FR" sz="1400" b="1" baseline="30000" dirty="0"/>
              <a:t>2</a:t>
            </a:r>
          </a:p>
        </p:txBody>
      </p:sp>
      <p:sp>
        <p:nvSpPr>
          <p:cNvPr id="281" name="ZoneTexte 280">
            <a:extLst>
              <a:ext uri="{FF2B5EF4-FFF2-40B4-BE49-F238E27FC236}">
                <a16:creationId xmlns:a16="http://schemas.microsoft.com/office/drawing/2014/main" id="{E528D564-3774-460B-8521-E49E693A0351}"/>
              </a:ext>
            </a:extLst>
          </p:cNvPr>
          <p:cNvSpPr txBox="1"/>
          <p:nvPr/>
        </p:nvSpPr>
        <p:spPr>
          <a:xfrm rot="5400000">
            <a:off x="2778701" y="2567989"/>
            <a:ext cx="540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1,63 m</a:t>
            </a:r>
          </a:p>
        </p:txBody>
      </p:sp>
      <p:pic>
        <p:nvPicPr>
          <p:cNvPr id="283" name="Graphique 282" descr="Toilettes">
            <a:extLst>
              <a:ext uri="{FF2B5EF4-FFF2-40B4-BE49-F238E27FC236}">
                <a16:creationId xmlns:a16="http://schemas.microsoft.com/office/drawing/2014/main" id="{50347BA5-9AAA-4D6F-8A2B-772A9B294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9707" y="3823676"/>
            <a:ext cx="433256" cy="431631"/>
          </a:xfrm>
          <a:prstGeom prst="rect">
            <a:avLst/>
          </a:prstGeom>
        </p:spPr>
      </p:pic>
      <p:pic>
        <p:nvPicPr>
          <p:cNvPr id="284" name="Graphique 283" descr="Toilettes">
            <a:extLst>
              <a:ext uri="{FF2B5EF4-FFF2-40B4-BE49-F238E27FC236}">
                <a16:creationId xmlns:a16="http://schemas.microsoft.com/office/drawing/2014/main" id="{3A2F74AF-1346-4819-8B7E-F695AAAAB7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0795" y="4479611"/>
            <a:ext cx="433256" cy="441841"/>
          </a:xfrm>
          <a:prstGeom prst="rect">
            <a:avLst/>
          </a:prstGeom>
        </p:spPr>
      </p:pic>
      <p:pic>
        <p:nvPicPr>
          <p:cNvPr id="5" name="Graphique 4" descr="Évier">
            <a:extLst>
              <a:ext uri="{FF2B5EF4-FFF2-40B4-BE49-F238E27FC236}">
                <a16:creationId xmlns:a16="http://schemas.microsoft.com/office/drawing/2014/main" id="{D555D342-523F-4A91-B2CA-887A2FABB2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02590" y="3072257"/>
            <a:ext cx="367034" cy="393961"/>
          </a:xfrm>
          <a:prstGeom prst="rect">
            <a:avLst/>
          </a:prstGeom>
        </p:spPr>
      </p:pic>
      <p:pic>
        <p:nvPicPr>
          <p:cNvPr id="298" name="Graphique 297" descr="Évier">
            <a:extLst>
              <a:ext uri="{FF2B5EF4-FFF2-40B4-BE49-F238E27FC236}">
                <a16:creationId xmlns:a16="http://schemas.microsoft.com/office/drawing/2014/main" id="{C170A01E-B78E-464E-BE5D-5538125CC62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597859" y="3331845"/>
            <a:ext cx="361886" cy="482870"/>
          </a:xfrm>
          <a:prstGeom prst="rect">
            <a:avLst/>
          </a:prstGeom>
        </p:spPr>
      </p:pic>
      <p:sp>
        <p:nvSpPr>
          <p:cNvPr id="2" name="Arc plein 1">
            <a:extLst>
              <a:ext uri="{FF2B5EF4-FFF2-40B4-BE49-F238E27FC236}">
                <a16:creationId xmlns:a16="http://schemas.microsoft.com/office/drawing/2014/main" id="{463DD64C-80C7-4F8D-9404-8C4DC4AF9143}"/>
              </a:ext>
            </a:extLst>
          </p:cNvPr>
          <p:cNvSpPr/>
          <p:nvPr/>
        </p:nvSpPr>
        <p:spPr>
          <a:xfrm rot="16200000">
            <a:off x="2766000" y="4363775"/>
            <a:ext cx="182767" cy="156061"/>
          </a:xfrm>
          <a:prstGeom prst="blockArc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8" name="Arc plein 237">
            <a:extLst>
              <a:ext uri="{FF2B5EF4-FFF2-40B4-BE49-F238E27FC236}">
                <a16:creationId xmlns:a16="http://schemas.microsoft.com/office/drawing/2014/main" id="{61856922-F940-438B-9528-543BFF92A7CB}"/>
              </a:ext>
            </a:extLst>
          </p:cNvPr>
          <p:cNvSpPr/>
          <p:nvPr/>
        </p:nvSpPr>
        <p:spPr>
          <a:xfrm rot="16200000">
            <a:off x="2766777" y="4587271"/>
            <a:ext cx="182767" cy="156061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5" name="Arc plein 284">
            <a:extLst>
              <a:ext uri="{FF2B5EF4-FFF2-40B4-BE49-F238E27FC236}">
                <a16:creationId xmlns:a16="http://schemas.microsoft.com/office/drawing/2014/main" id="{49C17E34-ADF8-4487-A6E8-DAFE347EB125}"/>
              </a:ext>
            </a:extLst>
          </p:cNvPr>
          <p:cNvSpPr/>
          <p:nvPr/>
        </p:nvSpPr>
        <p:spPr>
          <a:xfrm rot="16200000">
            <a:off x="2762227" y="4830474"/>
            <a:ext cx="182767" cy="156061"/>
          </a:xfrm>
          <a:prstGeom prst="block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004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21</Words>
  <Application>Microsoft Office PowerPoint</Application>
  <PresentationFormat>Grand écran</PresentationFormat>
  <Paragraphs>11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Aouir Manel</dc:creator>
  <cp:lastModifiedBy>Courchinoux Michel</cp:lastModifiedBy>
  <cp:revision>4</cp:revision>
  <dcterms:created xsi:type="dcterms:W3CDTF">2025-04-10T14:06:49Z</dcterms:created>
  <dcterms:modified xsi:type="dcterms:W3CDTF">2025-12-12T13:28:55Z</dcterms:modified>
</cp:coreProperties>
</file>